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0" r:id="rId4"/>
    <p:sldId id="258" r:id="rId5"/>
    <p:sldId id="259" r:id="rId6"/>
    <p:sldId id="260" r:id="rId7"/>
    <p:sldId id="271" r:id="rId8"/>
    <p:sldId id="268" r:id="rId9"/>
  </p:sldIdLst>
  <p:sldSz cx="18288000" cy="10287000"/>
  <p:notesSz cx="6858000" cy="9144000"/>
  <p:embeddedFontLst>
    <p:embeddedFont>
      <p:font typeface="Open Sans Extra Bold" panose="020B0604020202020204" charset="0"/>
      <p:regular r:id="rId10"/>
    </p:embeddedFont>
    <p:embeddedFont>
      <p:font typeface="Poppins" panose="00000500000000000000" pitchFamily="2" charset="0"/>
      <p:regular r:id="rId11"/>
    </p:embeddedFont>
    <p:embeddedFont>
      <p:font typeface="Poppins Bold" panose="00000800000000000000"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1656" y="-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3" name="Group 3"/>
          <p:cNvGrpSpPr/>
          <p:nvPr/>
        </p:nvGrpSpPr>
        <p:grpSpPr>
          <a:xfrm>
            <a:off x="6097502" y="5590237"/>
            <a:ext cx="14099416" cy="140994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391331" y="3298747"/>
            <a:ext cx="8015383" cy="1575125"/>
          </a:xfrm>
          <a:prstGeom prst="rect">
            <a:avLst/>
          </a:prstGeom>
        </p:spPr>
        <p:txBody>
          <a:bodyPr lIns="0" tIns="0" rIns="0" bIns="0" rtlCol="0" anchor="t">
            <a:spAutoFit/>
          </a:bodyPr>
          <a:lstStyle/>
          <a:p>
            <a:pPr algn="l">
              <a:lnSpc>
                <a:spcPts val="12819"/>
              </a:lnSpc>
              <a:spcBef>
                <a:spcPct val="0"/>
              </a:spcBef>
            </a:pPr>
            <a:r>
              <a:rPr lang="en-US" sz="9156">
                <a:solidFill>
                  <a:srgbClr val="051D40"/>
                </a:solidFill>
                <a:latin typeface="Open Sans Extra Bold"/>
              </a:rPr>
              <a:t>Fashion Star</a:t>
            </a:r>
          </a:p>
        </p:txBody>
      </p:sp>
      <p:grpSp>
        <p:nvGrpSpPr>
          <p:cNvPr id="7" name="Group 7"/>
          <p:cNvGrpSpPr/>
          <p:nvPr/>
        </p:nvGrpSpPr>
        <p:grpSpPr>
          <a:xfrm>
            <a:off x="16420234" y="-1717598"/>
            <a:ext cx="3735531" cy="373553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747857" y="-643475"/>
            <a:ext cx="1286950" cy="12869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29195" y="8389571"/>
            <a:ext cx="3735531" cy="373553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txBody>
          <a:bodyPr/>
          <a:lstStyle/>
          <a:p>
            <a:endParaRPr lang="en-US"/>
          </a:p>
        </p:txBody>
      </p:sp>
      <p:sp>
        <p:nvSpPr>
          <p:cNvPr id="17" name="TextBox 17"/>
          <p:cNvSpPr txBox="1"/>
          <p:nvPr/>
        </p:nvSpPr>
        <p:spPr>
          <a:xfrm>
            <a:off x="3581400" y="1838731"/>
            <a:ext cx="2154276" cy="456990"/>
          </a:xfrm>
          <a:prstGeom prst="rect">
            <a:avLst/>
          </a:prstGeom>
        </p:spPr>
        <p:txBody>
          <a:bodyPr lIns="0" tIns="0" rIns="0" bIns="0" rtlCol="0" anchor="t">
            <a:spAutoFit/>
          </a:bodyPr>
          <a:lstStyle/>
          <a:p>
            <a:pPr algn="l">
              <a:lnSpc>
                <a:spcPts val="3621"/>
              </a:lnSpc>
              <a:spcBef>
                <a:spcPct val="0"/>
              </a:spcBef>
            </a:pPr>
            <a:r>
              <a:rPr lang="en-US" sz="2586" spc="-51" dirty="0">
                <a:solidFill>
                  <a:srgbClr val="5B98BA"/>
                </a:solidFill>
                <a:latin typeface="Poppins Bold"/>
              </a:rPr>
              <a:t>FPT Aptech</a:t>
            </a:r>
          </a:p>
        </p:txBody>
      </p:sp>
      <p:sp>
        <p:nvSpPr>
          <p:cNvPr id="18" name="TextBox 18"/>
          <p:cNvSpPr txBox="1"/>
          <p:nvPr/>
        </p:nvSpPr>
        <p:spPr>
          <a:xfrm>
            <a:off x="1391331" y="6631448"/>
            <a:ext cx="7366063" cy="501556"/>
          </a:xfrm>
          <a:prstGeom prst="rect">
            <a:avLst/>
          </a:prstGeom>
        </p:spPr>
        <p:txBody>
          <a:bodyPr lIns="0" tIns="0" rIns="0" bIns="0" rtlCol="0" anchor="t">
            <a:spAutoFit/>
          </a:bodyPr>
          <a:lstStyle/>
          <a:p>
            <a:pPr algn="l">
              <a:lnSpc>
                <a:spcPts val="3855"/>
              </a:lnSpc>
              <a:spcBef>
                <a:spcPct val="0"/>
              </a:spcBef>
            </a:pPr>
            <a:r>
              <a:rPr lang="en-US" sz="2753" spc="-55">
                <a:solidFill>
                  <a:srgbClr val="051D40"/>
                </a:solidFill>
                <a:latin typeface="Poppins"/>
              </a:rPr>
              <a:t>By: Group 04</a:t>
            </a:r>
          </a:p>
        </p:txBody>
      </p:sp>
      <p:grpSp>
        <p:nvGrpSpPr>
          <p:cNvPr id="19" name="Group 19"/>
          <p:cNvGrpSpPr>
            <a:grpSpLocks noChangeAspect="1"/>
          </p:cNvGrpSpPr>
          <p:nvPr/>
        </p:nvGrpSpPr>
        <p:grpSpPr>
          <a:xfrm>
            <a:off x="8573918" y="3143201"/>
            <a:ext cx="9146584" cy="5246370"/>
            <a:chOff x="0" y="0"/>
            <a:chExt cx="7981950" cy="4578350"/>
          </a:xfrm>
        </p:grpSpPr>
        <p:sp>
          <p:nvSpPr>
            <p:cNvPr id="20" name="Freeform 20"/>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txBody>
            <a:bodyPr/>
            <a:lstStyle/>
            <a:p>
              <a:endParaRPr lang="en-US"/>
            </a:p>
          </p:txBody>
        </p:sp>
        <p:sp>
          <p:nvSpPr>
            <p:cNvPr id="21" name="Freeform 21"/>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txBody>
            <a:bodyPr/>
            <a:lstStyle/>
            <a:p>
              <a:endParaRPr lang="en-US"/>
            </a:p>
          </p:txBody>
        </p:sp>
        <p:sp>
          <p:nvSpPr>
            <p:cNvPr id="22" name="Freeform 22"/>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txBody>
            <a:bodyPr/>
            <a:lstStyle/>
            <a:p>
              <a:endParaRPr lang="en-US"/>
            </a:p>
          </p:txBody>
        </p:sp>
        <p:sp>
          <p:nvSpPr>
            <p:cNvPr id="23" name="Freeform 23"/>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txBody>
            <a:bodyPr/>
            <a:lstStyle/>
            <a:p>
              <a:endParaRPr lang="en-US"/>
            </a:p>
          </p:txBody>
        </p:sp>
        <p:sp>
          <p:nvSpPr>
            <p:cNvPr id="24" name="Freeform 24"/>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3261" b="-3261"/>
              </a:stretch>
            </a:blipFill>
          </p:spPr>
          <p:txBody>
            <a:bodyPr/>
            <a:lstStyle/>
            <a:p>
              <a:endParaRPr lang="en-US"/>
            </a:p>
          </p:txBody>
        </p:sp>
      </p:grpSp>
      <p:pic>
        <p:nvPicPr>
          <p:cNvPr id="26" name="Picture 25" descr="A black rectangular sign with yellow text&#10;&#10;Description automatically generated">
            <a:extLst>
              <a:ext uri="{FF2B5EF4-FFF2-40B4-BE49-F238E27FC236}">
                <a16:creationId xmlns:a16="http://schemas.microsoft.com/office/drawing/2014/main" id="{C9E05CC7-86C8-1DBA-0BDF-4EE198C5A8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0126" y="1239589"/>
            <a:ext cx="2313437" cy="146304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txBody>
            <a:bodyPr/>
            <a:lstStyle/>
            <a:p>
              <a:endParaRPr lang="en-US"/>
            </a:p>
          </p:txBody>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3663160" y="1641132"/>
            <a:ext cx="6760246" cy="1244690"/>
          </a:xfrm>
          <a:prstGeom prst="rect">
            <a:avLst/>
          </a:prstGeom>
        </p:spPr>
        <p:txBody>
          <a:bodyPr lIns="0" tIns="0" rIns="0" bIns="0" rtlCol="0" anchor="t">
            <a:spAutoFit/>
          </a:bodyPr>
          <a:lstStyle/>
          <a:p>
            <a:pPr algn="l">
              <a:lnSpc>
                <a:spcPts val="10248"/>
              </a:lnSpc>
              <a:spcBef>
                <a:spcPct val="0"/>
              </a:spcBef>
            </a:pPr>
            <a:r>
              <a:rPr lang="en-US" sz="7320">
                <a:solidFill>
                  <a:srgbClr val="051D40"/>
                </a:solidFill>
                <a:latin typeface="Open Sans Extra Bold"/>
              </a:rPr>
              <a:t>Overview</a:t>
            </a: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5400000">
            <a:off x="2912435" y="347245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11796731" y="447246"/>
            <a:ext cx="5972616" cy="9392508"/>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4"/>
            <a:stretch>
              <a:fillRect l="-2387" r="-2387"/>
            </a:stretch>
          </a:blipFill>
        </p:spPr>
        <p:txBody>
          <a:bodyPr/>
          <a:lstStyle/>
          <a:p>
            <a:endParaRPr lang="en-US"/>
          </a:p>
        </p:txBody>
      </p:sp>
      <p:sp>
        <p:nvSpPr>
          <p:cNvPr id="11" name="TextBox 11"/>
          <p:cNvSpPr txBox="1"/>
          <p:nvPr/>
        </p:nvSpPr>
        <p:spPr>
          <a:xfrm>
            <a:off x="3663160" y="3397227"/>
            <a:ext cx="3773019"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rPr>
              <a:t>Giới thiệu</a:t>
            </a:r>
          </a:p>
        </p:txBody>
      </p:sp>
      <p:sp>
        <p:nvSpPr>
          <p:cNvPr id="12" name="TextBox 12"/>
          <p:cNvSpPr txBox="1"/>
          <p:nvPr/>
        </p:nvSpPr>
        <p:spPr>
          <a:xfrm>
            <a:off x="8483149" y="3397227"/>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rPr>
              <a:t>01</a:t>
            </a:r>
          </a:p>
        </p:txBody>
      </p:sp>
      <p:sp>
        <p:nvSpPr>
          <p:cNvPr id="13" name="Freeform 13"/>
          <p:cNvSpPr/>
          <p:nvPr/>
        </p:nvSpPr>
        <p:spPr>
          <a:xfrm rot="5400000">
            <a:off x="2912435" y="409795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TextBox 14"/>
          <p:cNvSpPr txBox="1"/>
          <p:nvPr/>
        </p:nvSpPr>
        <p:spPr>
          <a:xfrm>
            <a:off x="3663160" y="4022734"/>
            <a:ext cx="414302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rPr>
              <a:t>các thành viên</a:t>
            </a:r>
          </a:p>
        </p:txBody>
      </p:sp>
      <p:sp>
        <p:nvSpPr>
          <p:cNvPr id="15" name="TextBox 15"/>
          <p:cNvSpPr txBox="1"/>
          <p:nvPr/>
        </p:nvSpPr>
        <p:spPr>
          <a:xfrm>
            <a:off x="8483149" y="4022734"/>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rPr>
              <a:t>02</a:t>
            </a:r>
          </a:p>
        </p:txBody>
      </p:sp>
      <p:sp>
        <p:nvSpPr>
          <p:cNvPr id="16" name="Freeform 16"/>
          <p:cNvSpPr/>
          <p:nvPr/>
        </p:nvSpPr>
        <p:spPr>
          <a:xfrm rot="5400000">
            <a:off x="2912435" y="472319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TextBox 17"/>
          <p:cNvSpPr txBox="1"/>
          <p:nvPr/>
        </p:nvSpPr>
        <p:spPr>
          <a:xfrm>
            <a:off x="3663160" y="4647971"/>
            <a:ext cx="4652520"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rPr>
              <a:t>Nhiệm vụ </a:t>
            </a:r>
          </a:p>
        </p:txBody>
      </p:sp>
      <p:sp>
        <p:nvSpPr>
          <p:cNvPr id="18" name="TextBox 18"/>
          <p:cNvSpPr txBox="1"/>
          <p:nvPr/>
        </p:nvSpPr>
        <p:spPr>
          <a:xfrm>
            <a:off x="8483149" y="4647971"/>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rPr>
              <a:t>03</a:t>
            </a:r>
          </a:p>
        </p:txBody>
      </p:sp>
      <p:sp>
        <p:nvSpPr>
          <p:cNvPr id="19" name="Freeform 19"/>
          <p:cNvSpPr/>
          <p:nvPr/>
        </p:nvSpPr>
        <p:spPr>
          <a:xfrm rot="5400000">
            <a:off x="2912435" y="5348703"/>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0" name="TextBox 20"/>
          <p:cNvSpPr txBox="1"/>
          <p:nvPr/>
        </p:nvSpPr>
        <p:spPr>
          <a:xfrm>
            <a:off x="3663160" y="5273478"/>
            <a:ext cx="4397771"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rPr>
              <a:t>Công nghệ </a:t>
            </a:r>
          </a:p>
        </p:txBody>
      </p:sp>
      <p:sp>
        <p:nvSpPr>
          <p:cNvPr id="21" name="TextBox 21"/>
          <p:cNvSpPr txBox="1"/>
          <p:nvPr/>
        </p:nvSpPr>
        <p:spPr>
          <a:xfrm>
            <a:off x="8483149" y="5273478"/>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051D40"/>
                </a:solidFill>
                <a:latin typeface="Poppins"/>
              </a:rPr>
              <a:t>04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txBody>
            <a:bodyPr/>
            <a:lstStyle/>
            <a:p>
              <a:endParaRPr lang="en-US" sz="2000"/>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sz="2000"/>
            </a:p>
          </p:txBody>
        </p:sp>
      </p:grpSp>
      <p:grpSp>
        <p:nvGrpSpPr>
          <p:cNvPr id="5" name="Group 5"/>
          <p:cNvGrpSpPr/>
          <p:nvPr/>
        </p:nvGrpSpPr>
        <p:grpSpPr>
          <a:xfrm>
            <a:off x="-5941438" y="-1752484"/>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US" sz="2000"/>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sz="2000"/>
            </a:p>
          </p:txBody>
        </p:sp>
      </p:grpSp>
      <p:sp>
        <p:nvSpPr>
          <p:cNvPr id="8" name="TextBox 8"/>
          <p:cNvSpPr txBox="1"/>
          <p:nvPr/>
        </p:nvSpPr>
        <p:spPr>
          <a:xfrm>
            <a:off x="2949679" y="4476796"/>
            <a:ext cx="6033363" cy="793743"/>
          </a:xfrm>
          <a:prstGeom prst="rect">
            <a:avLst/>
          </a:prstGeom>
        </p:spPr>
        <p:txBody>
          <a:bodyPr lIns="0" tIns="0" rIns="0" bIns="0" rtlCol="0" anchor="t">
            <a:spAutoFit/>
          </a:bodyPr>
          <a:lstStyle/>
          <a:p>
            <a:pPr marL="0" lvl="0" indent="0" algn="l">
              <a:lnSpc>
                <a:spcPts val="6553"/>
              </a:lnSpc>
              <a:spcBef>
                <a:spcPct val="0"/>
              </a:spcBef>
            </a:pPr>
            <a:r>
              <a:rPr lang="en-US" sz="4800" dirty="0">
                <a:solidFill>
                  <a:srgbClr val="FDFDFD"/>
                </a:solidFill>
                <a:latin typeface="Open Sans Extra Bold"/>
              </a:rPr>
              <a:t>Thành</a:t>
            </a:r>
            <a:r>
              <a:rPr lang="en-US" sz="2000" dirty="0">
                <a:solidFill>
                  <a:srgbClr val="FDFDFD"/>
                </a:solidFill>
                <a:latin typeface="Open Sans Extra Bold"/>
              </a:rPr>
              <a:t>  </a:t>
            </a:r>
            <a:r>
              <a:rPr lang="en-US" sz="4400" dirty="0" err="1">
                <a:solidFill>
                  <a:srgbClr val="FDFDFD"/>
                </a:solidFill>
                <a:latin typeface="Open Sans Extra Bold"/>
              </a:rPr>
              <a:t>viên</a:t>
            </a:r>
            <a:endParaRPr lang="en-US" sz="2000" dirty="0">
              <a:solidFill>
                <a:srgbClr val="FDFDFD"/>
              </a:solidFill>
              <a:latin typeface="Open Sans Extra Bold"/>
            </a:endParaRPr>
          </a:p>
        </p:txBody>
      </p:sp>
      <p:sp>
        <p:nvSpPr>
          <p:cNvPr id="9" name="Freeform 9"/>
          <p:cNvSpPr/>
          <p:nvPr/>
        </p:nvSpPr>
        <p:spPr>
          <a:xfrm>
            <a:off x="8618101" y="176799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sz="2000"/>
          </a:p>
        </p:txBody>
      </p:sp>
      <p:sp>
        <p:nvSpPr>
          <p:cNvPr id="10" name="TextBox 10"/>
          <p:cNvSpPr txBox="1"/>
          <p:nvPr/>
        </p:nvSpPr>
        <p:spPr>
          <a:xfrm>
            <a:off x="10162447" y="1825672"/>
            <a:ext cx="5768345" cy="364267"/>
          </a:xfrm>
          <a:prstGeom prst="rect">
            <a:avLst/>
          </a:prstGeom>
        </p:spPr>
        <p:txBody>
          <a:bodyPr lIns="0" tIns="0" rIns="0" bIns="0" rtlCol="0" anchor="t">
            <a:spAutoFit/>
          </a:bodyPr>
          <a:lstStyle/>
          <a:p>
            <a:pPr algn="l">
              <a:lnSpc>
                <a:spcPts val="2495"/>
              </a:lnSpc>
            </a:pPr>
            <a:r>
              <a:rPr lang="en-US" sz="3600" spc="-35" dirty="0" err="1">
                <a:solidFill>
                  <a:srgbClr val="145DA0"/>
                </a:solidFill>
                <a:latin typeface="Poppins"/>
              </a:rPr>
              <a:t>Phạm</a:t>
            </a:r>
            <a:r>
              <a:rPr lang="en-US" sz="3600" spc="-35" dirty="0">
                <a:solidFill>
                  <a:srgbClr val="145DA0"/>
                </a:solidFill>
                <a:latin typeface="Poppins"/>
              </a:rPr>
              <a:t> </a:t>
            </a:r>
            <a:r>
              <a:rPr lang="en-US" sz="3600" spc="-35" dirty="0" err="1">
                <a:solidFill>
                  <a:srgbClr val="145DA0"/>
                </a:solidFill>
                <a:latin typeface="Poppins"/>
              </a:rPr>
              <a:t>Quốc</a:t>
            </a:r>
            <a:r>
              <a:rPr lang="en-US" sz="3600" spc="-35" dirty="0">
                <a:solidFill>
                  <a:srgbClr val="145DA0"/>
                </a:solidFill>
                <a:latin typeface="Poppins"/>
              </a:rPr>
              <a:t> </a:t>
            </a:r>
            <a:r>
              <a:rPr lang="en-US" sz="3600" spc="-35" dirty="0" err="1">
                <a:solidFill>
                  <a:srgbClr val="145DA0"/>
                </a:solidFill>
                <a:latin typeface="Poppins"/>
              </a:rPr>
              <a:t>Chiến</a:t>
            </a:r>
            <a:endParaRPr lang="en-US" sz="3600" spc="-35" dirty="0">
              <a:solidFill>
                <a:srgbClr val="145DA0"/>
              </a:solidFill>
              <a:latin typeface="Poppins"/>
            </a:endParaRPr>
          </a:p>
        </p:txBody>
      </p:sp>
      <p:sp>
        <p:nvSpPr>
          <p:cNvPr id="11" name="TextBox 11"/>
          <p:cNvSpPr txBox="1"/>
          <p:nvPr/>
        </p:nvSpPr>
        <p:spPr>
          <a:xfrm>
            <a:off x="8763159" y="2041203"/>
            <a:ext cx="1134140" cy="710644"/>
          </a:xfrm>
          <a:prstGeom prst="rect">
            <a:avLst/>
          </a:prstGeom>
        </p:spPr>
        <p:txBody>
          <a:bodyPr lIns="0" tIns="0" rIns="0" bIns="0" rtlCol="0" anchor="t">
            <a:spAutoFit/>
          </a:bodyPr>
          <a:lstStyle/>
          <a:p>
            <a:pPr marL="0" lvl="0" indent="0" algn="ctr">
              <a:lnSpc>
                <a:spcPts val="6697"/>
              </a:lnSpc>
              <a:spcBef>
                <a:spcPct val="0"/>
              </a:spcBef>
            </a:pPr>
            <a:r>
              <a:rPr lang="en-US" sz="2000">
                <a:solidFill>
                  <a:srgbClr val="FDFDFD"/>
                </a:solidFill>
                <a:latin typeface="Open Sans Extra Bold"/>
              </a:rPr>
              <a:t>01</a:t>
            </a:r>
          </a:p>
        </p:txBody>
      </p:sp>
      <p:sp>
        <p:nvSpPr>
          <p:cNvPr id="12" name="Freeform 12"/>
          <p:cNvSpPr/>
          <p:nvPr/>
        </p:nvSpPr>
        <p:spPr>
          <a:xfrm>
            <a:off x="9144000" y="354139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sz="3600"/>
          </a:p>
        </p:txBody>
      </p:sp>
      <p:sp>
        <p:nvSpPr>
          <p:cNvPr id="13" name="TextBox 13"/>
          <p:cNvSpPr txBox="1"/>
          <p:nvPr/>
        </p:nvSpPr>
        <p:spPr>
          <a:xfrm>
            <a:off x="10688346" y="3599072"/>
            <a:ext cx="5768345" cy="364267"/>
          </a:xfrm>
          <a:prstGeom prst="rect">
            <a:avLst/>
          </a:prstGeom>
        </p:spPr>
        <p:txBody>
          <a:bodyPr lIns="0" tIns="0" rIns="0" bIns="0" rtlCol="0" anchor="t">
            <a:spAutoFit/>
          </a:bodyPr>
          <a:lstStyle/>
          <a:p>
            <a:pPr algn="l">
              <a:lnSpc>
                <a:spcPts val="2495"/>
              </a:lnSpc>
            </a:pPr>
            <a:r>
              <a:rPr lang="en-US" sz="3600" spc="-35" dirty="0" err="1">
                <a:solidFill>
                  <a:srgbClr val="145DA0"/>
                </a:solidFill>
                <a:latin typeface="Poppins"/>
              </a:rPr>
              <a:t>Trương</a:t>
            </a:r>
            <a:r>
              <a:rPr lang="en-US" sz="3600" spc="-35" dirty="0">
                <a:solidFill>
                  <a:srgbClr val="145DA0"/>
                </a:solidFill>
                <a:latin typeface="Poppins"/>
              </a:rPr>
              <a:t> </a:t>
            </a:r>
            <a:r>
              <a:rPr lang="en-US" sz="3600" spc="-35" dirty="0" err="1">
                <a:solidFill>
                  <a:srgbClr val="145DA0"/>
                </a:solidFill>
                <a:latin typeface="Poppins"/>
              </a:rPr>
              <a:t>ngọc</a:t>
            </a:r>
            <a:r>
              <a:rPr lang="en-US" sz="3600" spc="-35" dirty="0">
                <a:solidFill>
                  <a:srgbClr val="145DA0"/>
                </a:solidFill>
                <a:latin typeface="Poppins"/>
              </a:rPr>
              <a:t> Minh </a:t>
            </a:r>
            <a:r>
              <a:rPr lang="en-US" sz="3600" spc="-35" dirty="0" err="1">
                <a:solidFill>
                  <a:srgbClr val="145DA0"/>
                </a:solidFill>
                <a:latin typeface="Poppins"/>
              </a:rPr>
              <a:t>cát</a:t>
            </a:r>
            <a:endParaRPr lang="en-US" sz="3600" spc="-35" dirty="0">
              <a:solidFill>
                <a:srgbClr val="145DA0"/>
              </a:solidFill>
              <a:latin typeface="Poppins"/>
            </a:endParaRPr>
          </a:p>
        </p:txBody>
      </p:sp>
      <p:sp>
        <p:nvSpPr>
          <p:cNvPr id="14" name="TextBox 14"/>
          <p:cNvSpPr txBox="1"/>
          <p:nvPr/>
        </p:nvSpPr>
        <p:spPr>
          <a:xfrm>
            <a:off x="9289058" y="3814603"/>
            <a:ext cx="1134140" cy="763542"/>
          </a:xfrm>
          <a:prstGeom prst="rect">
            <a:avLst/>
          </a:prstGeom>
        </p:spPr>
        <p:txBody>
          <a:bodyPr lIns="0" tIns="0" rIns="0" bIns="0" rtlCol="0" anchor="t">
            <a:spAutoFit/>
          </a:bodyPr>
          <a:lstStyle/>
          <a:p>
            <a:pPr marL="0" lvl="0" indent="0" algn="ctr">
              <a:lnSpc>
                <a:spcPts val="6697"/>
              </a:lnSpc>
              <a:spcBef>
                <a:spcPct val="0"/>
              </a:spcBef>
            </a:pPr>
            <a:r>
              <a:rPr lang="en-US" sz="3600">
                <a:solidFill>
                  <a:srgbClr val="FDFDFD"/>
                </a:solidFill>
                <a:latin typeface="Open Sans Extra Bold"/>
              </a:rPr>
              <a:t>02</a:t>
            </a:r>
          </a:p>
        </p:txBody>
      </p:sp>
      <p:sp>
        <p:nvSpPr>
          <p:cNvPr id="15" name="Freeform 15"/>
          <p:cNvSpPr/>
          <p:nvPr/>
        </p:nvSpPr>
        <p:spPr>
          <a:xfrm>
            <a:off x="9144000" y="5318072"/>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sz="3600"/>
          </a:p>
        </p:txBody>
      </p:sp>
      <p:sp>
        <p:nvSpPr>
          <p:cNvPr id="16" name="TextBox 16"/>
          <p:cNvSpPr txBox="1"/>
          <p:nvPr/>
        </p:nvSpPr>
        <p:spPr>
          <a:xfrm>
            <a:off x="10688346" y="5375752"/>
            <a:ext cx="5768345" cy="364267"/>
          </a:xfrm>
          <a:prstGeom prst="rect">
            <a:avLst/>
          </a:prstGeom>
        </p:spPr>
        <p:txBody>
          <a:bodyPr lIns="0" tIns="0" rIns="0" bIns="0" rtlCol="0" anchor="t">
            <a:spAutoFit/>
          </a:bodyPr>
          <a:lstStyle/>
          <a:p>
            <a:pPr algn="l">
              <a:lnSpc>
                <a:spcPts val="2495"/>
              </a:lnSpc>
            </a:pPr>
            <a:r>
              <a:rPr lang="en-US" sz="3600" spc="-35" dirty="0" err="1">
                <a:solidFill>
                  <a:srgbClr val="145DA0"/>
                </a:solidFill>
                <a:latin typeface="Poppins"/>
              </a:rPr>
              <a:t>Nguyễn</a:t>
            </a:r>
            <a:r>
              <a:rPr lang="en-US" sz="3600" spc="-35" dirty="0">
                <a:solidFill>
                  <a:srgbClr val="145DA0"/>
                </a:solidFill>
                <a:latin typeface="Poppins"/>
              </a:rPr>
              <a:t> </a:t>
            </a:r>
            <a:r>
              <a:rPr lang="en-US" sz="3600" spc="-35" dirty="0" err="1">
                <a:solidFill>
                  <a:srgbClr val="145DA0"/>
                </a:solidFill>
                <a:latin typeface="Poppins"/>
              </a:rPr>
              <a:t>Phương</a:t>
            </a:r>
            <a:r>
              <a:rPr lang="en-US" sz="3600" spc="-35" dirty="0">
                <a:solidFill>
                  <a:srgbClr val="145DA0"/>
                </a:solidFill>
                <a:latin typeface="Poppins"/>
              </a:rPr>
              <a:t> Hoa</a:t>
            </a:r>
          </a:p>
        </p:txBody>
      </p:sp>
      <p:sp>
        <p:nvSpPr>
          <p:cNvPr id="17" name="TextBox 17"/>
          <p:cNvSpPr txBox="1"/>
          <p:nvPr/>
        </p:nvSpPr>
        <p:spPr>
          <a:xfrm>
            <a:off x="9289058" y="5591284"/>
            <a:ext cx="1134140" cy="763542"/>
          </a:xfrm>
          <a:prstGeom prst="rect">
            <a:avLst/>
          </a:prstGeom>
        </p:spPr>
        <p:txBody>
          <a:bodyPr lIns="0" tIns="0" rIns="0" bIns="0" rtlCol="0" anchor="t">
            <a:spAutoFit/>
          </a:bodyPr>
          <a:lstStyle/>
          <a:p>
            <a:pPr marL="0" lvl="0" indent="0" algn="ctr">
              <a:lnSpc>
                <a:spcPts val="6697"/>
              </a:lnSpc>
              <a:spcBef>
                <a:spcPct val="0"/>
              </a:spcBef>
            </a:pPr>
            <a:r>
              <a:rPr lang="en-US" sz="3600">
                <a:solidFill>
                  <a:srgbClr val="FDFDFD"/>
                </a:solidFill>
                <a:latin typeface="Open Sans Extra Bold"/>
              </a:rPr>
              <a:t>03</a:t>
            </a:r>
          </a:p>
        </p:txBody>
      </p:sp>
      <p:sp>
        <p:nvSpPr>
          <p:cNvPr id="18" name="Freeform 18"/>
          <p:cNvSpPr/>
          <p:nvPr/>
        </p:nvSpPr>
        <p:spPr>
          <a:xfrm>
            <a:off x="8618101" y="7094753"/>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sz="2000"/>
          </a:p>
        </p:txBody>
      </p:sp>
      <p:sp>
        <p:nvSpPr>
          <p:cNvPr id="19" name="TextBox 19"/>
          <p:cNvSpPr txBox="1"/>
          <p:nvPr/>
        </p:nvSpPr>
        <p:spPr>
          <a:xfrm>
            <a:off x="8763159" y="7367965"/>
            <a:ext cx="1134140" cy="710644"/>
          </a:xfrm>
          <a:prstGeom prst="rect">
            <a:avLst/>
          </a:prstGeom>
        </p:spPr>
        <p:txBody>
          <a:bodyPr lIns="0" tIns="0" rIns="0" bIns="0" rtlCol="0" anchor="t">
            <a:spAutoFit/>
          </a:bodyPr>
          <a:lstStyle/>
          <a:p>
            <a:pPr marL="0" lvl="0" indent="0" algn="ctr">
              <a:lnSpc>
                <a:spcPts val="6697"/>
              </a:lnSpc>
              <a:spcBef>
                <a:spcPct val="0"/>
              </a:spcBef>
            </a:pPr>
            <a:r>
              <a:rPr lang="en-US" sz="2000">
                <a:solidFill>
                  <a:srgbClr val="FDFDFD"/>
                </a:solidFill>
                <a:latin typeface="Open Sans Extra Bold"/>
              </a:rPr>
              <a:t>04</a:t>
            </a:r>
          </a:p>
        </p:txBody>
      </p:sp>
      <p:grpSp>
        <p:nvGrpSpPr>
          <p:cNvPr id="20" name="Group 20"/>
          <p:cNvGrpSpPr/>
          <p:nvPr/>
        </p:nvGrpSpPr>
        <p:grpSpPr>
          <a:xfrm>
            <a:off x="7905455" y="2656032"/>
            <a:ext cx="373607" cy="37360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sz="2000"/>
            </a:p>
          </p:txBody>
        </p:sp>
        <p:sp>
          <p:nvSpPr>
            <p:cNvPr id="22" name="TextBox 22"/>
            <p:cNvSpPr txBox="1"/>
            <p:nvPr/>
          </p:nvSpPr>
          <p:spPr>
            <a:xfrm>
              <a:off x="76200" y="28575"/>
              <a:ext cx="660400" cy="708025"/>
            </a:xfrm>
            <a:prstGeom prst="rect">
              <a:avLst/>
            </a:prstGeom>
          </p:spPr>
          <p:txBody>
            <a:bodyPr lIns="0" tIns="0" rIns="0" bIns="0" rtlCol="0" anchor="ctr"/>
            <a:lstStyle/>
            <a:p>
              <a:pPr algn="ctr">
                <a:lnSpc>
                  <a:spcPts val="3640"/>
                </a:lnSpc>
              </a:pPr>
              <a:endParaRPr sz="2000"/>
            </a:p>
          </p:txBody>
        </p:sp>
      </p:grpSp>
      <p:grpSp>
        <p:nvGrpSpPr>
          <p:cNvPr id="23" name="Group 23"/>
          <p:cNvGrpSpPr/>
          <p:nvPr/>
        </p:nvGrpSpPr>
        <p:grpSpPr>
          <a:xfrm>
            <a:off x="8315313" y="4180490"/>
            <a:ext cx="373607" cy="37360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sz="2000"/>
            </a:p>
          </p:txBody>
        </p:sp>
        <p:sp>
          <p:nvSpPr>
            <p:cNvPr id="25" name="TextBox 25"/>
            <p:cNvSpPr txBox="1"/>
            <p:nvPr/>
          </p:nvSpPr>
          <p:spPr>
            <a:xfrm>
              <a:off x="76200" y="28575"/>
              <a:ext cx="660400" cy="708025"/>
            </a:xfrm>
            <a:prstGeom prst="rect">
              <a:avLst/>
            </a:prstGeom>
          </p:spPr>
          <p:txBody>
            <a:bodyPr lIns="0" tIns="0" rIns="0" bIns="0" rtlCol="0" anchor="ctr"/>
            <a:lstStyle/>
            <a:p>
              <a:pPr algn="ctr">
                <a:lnSpc>
                  <a:spcPts val="3640"/>
                </a:lnSpc>
              </a:pPr>
              <a:endParaRPr sz="2000"/>
            </a:p>
          </p:txBody>
        </p:sp>
      </p:grpSp>
      <p:grpSp>
        <p:nvGrpSpPr>
          <p:cNvPr id="26" name="Group 26"/>
          <p:cNvGrpSpPr/>
          <p:nvPr/>
        </p:nvGrpSpPr>
        <p:grpSpPr>
          <a:xfrm>
            <a:off x="7944228" y="7402839"/>
            <a:ext cx="373607" cy="37360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sz="2000"/>
            </a:p>
          </p:txBody>
        </p:sp>
        <p:sp>
          <p:nvSpPr>
            <p:cNvPr id="28" name="TextBox 28"/>
            <p:cNvSpPr txBox="1"/>
            <p:nvPr/>
          </p:nvSpPr>
          <p:spPr>
            <a:xfrm>
              <a:off x="76200" y="28575"/>
              <a:ext cx="660400" cy="708025"/>
            </a:xfrm>
            <a:prstGeom prst="rect">
              <a:avLst/>
            </a:prstGeom>
          </p:spPr>
          <p:txBody>
            <a:bodyPr lIns="0" tIns="0" rIns="0" bIns="0" rtlCol="0" anchor="ctr"/>
            <a:lstStyle/>
            <a:p>
              <a:pPr algn="ctr">
                <a:lnSpc>
                  <a:spcPts val="3640"/>
                </a:lnSpc>
              </a:pPr>
              <a:endParaRPr sz="2000"/>
            </a:p>
          </p:txBody>
        </p:sp>
      </p:grpSp>
      <p:grpSp>
        <p:nvGrpSpPr>
          <p:cNvPr id="29" name="Group 29"/>
          <p:cNvGrpSpPr/>
          <p:nvPr/>
        </p:nvGrpSpPr>
        <p:grpSpPr>
          <a:xfrm>
            <a:off x="8309460" y="5760481"/>
            <a:ext cx="373607" cy="37360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sz="2000"/>
            </a:p>
          </p:txBody>
        </p:sp>
        <p:sp>
          <p:nvSpPr>
            <p:cNvPr id="31" name="TextBox 31"/>
            <p:cNvSpPr txBox="1"/>
            <p:nvPr/>
          </p:nvSpPr>
          <p:spPr>
            <a:xfrm>
              <a:off x="76200" y="28575"/>
              <a:ext cx="660400" cy="708025"/>
            </a:xfrm>
            <a:prstGeom prst="rect">
              <a:avLst/>
            </a:prstGeom>
          </p:spPr>
          <p:txBody>
            <a:bodyPr lIns="0" tIns="0" rIns="0" bIns="0" rtlCol="0" anchor="ctr"/>
            <a:lstStyle/>
            <a:p>
              <a:pPr algn="ctr">
                <a:lnSpc>
                  <a:spcPts val="3640"/>
                </a:lnSpc>
              </a:pPr>
              <a:endParaRPr sz="2000"/>
            </a:p>
          </p:txBody>
        </p:sp>
      </p:grpSp>
      <p:sp>
        <p:nvSpPr>
          <p:cNvPr id="32" name="TextBox 16">
            <a:extLst>
              <a:ext uri="{FF2B5EF4-FFF2-40B4-BE49-F238E27FC236}">
                <a16:creationId xmlns:a16="http://schemas.microsoft.com/office/drawing/2014/main" id="{1BA45189-F8F1-77FE-BE90-46F2D71C7B8D}"/>
              </a:ext>
            </a:extLst>
          </p:cNvPr>
          <p:cNvSpPr txBox="1"/>
          <p:nvPr/>
        </p:nvSpPr>
        <p:spPr>
          <a:xfrm>
            <a:off x="10423198" y="7464339"/>
            <a:ext cx="5768345" cy="364267"/>
          </a:xfrm>
          <a:prstGeom prst="rect">
            <a:avLst/>
          </a:prstGeom>
        </p:spPr>
        <p:txBody>
          <a:bodyPr lIns="0" tIns="0" rIns="0" bIns="0" rtlCol="0" anchor="t">
            <a:spAutoFit/>
          </a:bodyPr>
          <a:lstStyle/>
          <a:p>
            <a:pPr algn="l">
              <a:lnSpc>
                <a:spcPts val="2495"/>
              </a:lnSpc>
            </a:pPr>
            <a:r>
              <a:rPr lang="en-US" sz="3600" spc="-35" dirty="0" err="1">
                <a:solidFill>
                  <a:srgbClr val="145DA0"/>
                </a:solidFill>
                <a:latin typeface="Poppins"/>
              </a:rPr>
              <a:t>Lương</a:t>
            </a:r>
            <a:r>
              <a:rPr lang="en-US" sz="3600" spc="-35" dirty="0">
                <a:solidFill>
                  <a:srgbClr val="145DA0"/>
                </a:solidFill>
                <a:latin typeface="Poppins"/>
              </a:rPr>
              <a:t> </a:t>
            </a:r>
            <a:r>
              <a:rPr lang="en-US" sz="3600" spc="-35" dirty="0" err="1">
                <a:solidFill>
                  <a:srgbClr val="145DA0"/>
                </a:solidFill>
                <a:latin typeface="Poppins"/>
              </a:rPr>
              <a:t>Hữu</a:t>
            </a:r>
            <a:r>
              <a:rPr lang="en-US" sz="3600" spc="-35" dirty="0">
                <a:solidFill>
                  <a:srgbClr val="145DA0"/>
                </a:solidFill>
                <a:latin typeface="Poppins"/>
              </a:rPr>
              <a:t> </a:t>
            </a:r>
            <a:r>
              <a:rPr lang="en-US" sz="3600" spc="-35" dirty="0" err="1">
                <a:solidFill>
                  <a:srgbClr val="145DA0"/>
                </a:solidFill>
                <a:latin typeface="Poppins"/>
              </a:rPr>
              <a:t>Nhân</a:t>
            </a:r>
            <a:endParaRPr lang="en-US" sz="3600" spc="-35" dirty="0">
              <a:solidFill>
                <a:srgbClr val="145DA0"/>
              </a:solidFill>
              <a:latin typeface="Poppins"/>
            </a:endParaRPr>
          </a:p>
        </p:txBody>
      </p:sp>
    </p:spTree>
    <p:extLst>
      <p:ext uri="{BB962C8B-B14F-4D97-AF65-F5344CB8AC3E}">
        <p14:creationId xmlns:p14="http://schemas.microsoft.com/office/powerpoint/2010/main" val="3585137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txBody>
          <a:bodyPr/>
          <a:lstStyle/>
          <a:p>
            <a:endParaRPr lang="en-US"/>
          </a:p>
        </p:txBody>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txBody>
            <a:bodyPr/>
            <a:lstStyle/>
            <a:p>
              <a:endParaRPr lang="en-US"/>
            </a:p>
          </p:txBody>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3367558" y="2590556"/>
            <a:ext cx="11552885" cy="5105887"/>
            <a:chOff x="0" y="0"/>
            <a:chExt cx="3042735" cy="1344760"/>
          </a:xfrm>
        </p:grpSpPr>
        <p:sp>
          <p:nvSpPr>
            <p:cNvPr id="7" name="Freeform 7"/>
            <p:cNvSpPr/>
            <p:nvPr/>
          </p:nvSpPr>
          <p:spPr>
            <a:xfrm>
              <a:off x="0" y="0"/>
              <a:ext cx="3042735" cy="1344760"/>
            </a:xfrm>
            <a:custGeom>
              <a:avLst/>
              <a:gdLst/>
              <a:ahLst/>
              <a:cxnLst/>
              <a:rect l="l" t="t" r="r" b="b"/>
              <a:pathLst>
                <a:path w="3042735" h="1344760">
                  <a:moveTo>
                    <a:pt x="0" y="0"/>
                  </a:moveTo>
                  <a:lnTo>
                    <a:pt x="3042735" y="0"/>
                  </a:lnTo>
                  <a:lnTo>
                    <a:pt x="3042735" y="1344760"/>
                  </a:lnTo>
                  <a:lnTo>
                    <a:pt x="0" y="1344760"/>
                  </a:lnTo>
                  <a:close/>
                </a:path>
              </a:pathLst>
            </a:custGeom>
            <a:solidFill>
              <a:srgbClr val="145DA0"/>
            </a:solidFill>
            <a:ln cap="sq">
              <a:noFill/>
              <a:prstDash val="solid"/>
              <a:miter/>
            </a:ln>
          </p:spPr>
          <p:txBody>
            <a:bodyPr/>
            <a:lstStyle/>
            <a:p>
              <a:endParaRPr lang="en-US"/>
            </a:p>
          </p:txBody>
        </p:sp>
        <p:sp>
          <p:nvSpPr>
            <p:cNvPr id="8" name="TextBox 8"/>
            <p:cNvSpPr txBox="1"/>
            <p:nvPr/>
          </p:nvSpPr>
          <p:spPr>
            <a:xfrm>
              <a:off x="0" y="-38100"/>
              <a:ext cx="3042735" cy="13828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rPr>
              <a:t>Giới thiệu </a:t>
            </a:r>
          </a:p>
        </p:txBody>
      </p:sp>
      <p:sp>
        <p:nvSpPr>
          <p:cNvPr id="10" name="TextBox 10"/>
          <p:cNvSpPr txBox="1"/>
          <p:nvPr/>
        </p:nvSpPr>
        <p:spPr>
          <a:xfrm>
            <a:off x="3896755" y="4236467"/>
            <a:ext cx="10494490" cy="3723796"/>
          </a:xfrm>
          <a:prstGeom prst="rect">
            <a:avLst/>
          </a:prstGeom>
        </p:spPr>
        <p:txBody>
          <a:bodyPr lIns="0" tIns="0" rIns="0" bIns="0" rtlCol="0" anchor="t">
            <a:spAutoFit/>
          </a:bodyPr>
          <a:lstStyle/>
          <a:p>
            <a:pPr algn="ctr">
              <a:lnSpc>
                <a:spcPts val="3288"/>
              </a:lnSpc>
              <a:spcBef>
                <a:spcPct val="0"/>
              </a:spcBef>
            </a:pPr>
            <a:r>
              <a:rPr lang="en-US" sz="2348" spc="-46">
                <a:solidFill>
                  <a:srgbClr val="FDFDFD"/>
                </a:solidFill>
                <a:latin typeface="Poppins"/>
              </a:rPr>
              <a:t>Fashion Star là ứng dụng thương mại điện tử hàng đầu Việt Nam, mang đến cho bạn trải nghiệm mua sắm đẳng cấp và tiện lợi: Chỉ với vài thao tác đơn giản trên điện thoại thông minh, bạn có thể dễ dàng truy cập Fashion Star trên web và mobile mua được món hàng tiện lợi</a:t>
            </a:r>
          </a:p>
          <a:p>
            <a:pPr algn="ctr">
              <a:lnSpc>
                <a:spcPts val="3288"/>
              </a:lnSpc>
              <a:spcBef>
                <a:spcPct val="0"/>
              </a:spcBef>
            </a:pPr>
            <a:endParaRPr lang="en-US" sz="2348" spc="-46">
              <a:solidFill>
                <a:srgbClr val="FDFDFD"/>
              </a:solidFill>
              <a:latin typeface="Poppins"/>
            </a:endParaRPr>
          </a:p>
          <a:p>
            <a:pPr algn="ctr">
              <a:lnSpc>
                <a:spcPts val="3288"/>
              </a:lnSpc>
              <a:spcBef>
                <a:spcPct val="0"/>
              </a:spcBef>
            </a:pPr>
            <a:r>
              <a:rPr lang="en-US" sz="2348" spc="-46">
                <a:solidFill>
                  <a:srgbClr val="FDFDFD"/>
                </a:solidFill>
                <a:latin typeface="Poppins"/>
              </a:rPr>
              <a:t>Và đặc biệt bạn có thể trở thành những đối tác của FashionStar và cung cấp sản phẩm tiện ích dành cho khách hàng </a:t>
            </a:r>
          </a:p>
          <a:p>
            <a:pPr algn="ctr">
              <a:lnSpc>
                <a:spcPts val="3288"/>
              </a:lnSpc>
              <a:spcBef>
                <a:spcPct val="0"/>
              </a:spcBef>
            </a:pPr>
            <a:endParaRPr lang="en-US" sz="2348" spc="-46">
              <a:solidFill>
                <a:srgbClr val="FDFDFD"/>
              </a:solidFill>
              <a:latin typeface="Poppins"/>
            </a:endParaRPr>
          </a:p>
          <a:p>
            <a:pPr algn="ctr">
              <a:lnSpc>
                <a:spcPts val="3288"/>
              </a:lnSpc>
              <a:spcBef>
                <a:spcPct val="0"/>
              </a:spcBef>
            </a:pPr>
            <a:endParaRPr lang="en-US" sz="2348" spc="-46">
              <a:solidFill>
                <a:srgbClr val="FDFDFD"/>
              </a:solidFill>
              <a:latin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39603" y="1122782"/>
            <a:ext cx="7019697" cy="10556306"/>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txBody>
            <a:bodyPr/>
            <a:lstStyle/>
            <a:p>
              <a:endParaRPr lang="en-US"/>
            </a:p>
          </p:txBody>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0614313" y="1459818"/>
            <a:ext cx="6270276" cy="6270276"/>
            <a:chOff x="0" y="0"/>
            <a:chExt cx="8916670" cy="8916670"/>
          </a:xfrm>
        </p:grpSpPr>
        <p:sp>
          <p:nvSpPr>
            <p:cNvPr id="9" name="Freeform 9"/>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txBody>
            <a:bodyPr/>
            <a:lstStyle/>
            <a:p>
              <a:endParaRPr lang="en-US"/>
            </a:p>
          </p:txBody>
        </p:sp>
        <p:sp>
          <p:nvSpPr>
            <p:cNvPr id="10" name="Freeform 10"/>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solidFill>
              <a:srgbClr val="000000">
                <a:alpha val="0"/>
              </a:srgbClr>
            </a:solidFill>
            <a:ln w="12700">
              <a:solidFill>
                <a:srgbClr val="000000"/>
              </a:solidFill>
            </a:ln>
          </p:spPr>
          <p:txBody>
            <a:bodyPr/>
            <a:lstStyle/>
            <a:p>
              <a:endParaRPr lang="en-US"/>
            </a:p>
          </p:txBody>
        </p:sp>
      </p:grpSp>
      <p:sp>
        <p:nvSpPr>
          <p:cNvPr id="11" name="TextBox 11"/>
          <p:cNvSpPr txBox="1"/>
          <p:nvPr/>
        </p:nvSpPr>
        <p:spPr>
          <a:xfrm>
            <a:off x="1518345" y="2273750"/>
            <a:ext cx="4155745" cy="768902"/>
          </a:xfrm>
          <a:prstGeom prst="rect">
            <a:avLst/>
          </a:prstGeom>
        </p:spPr>
        <p:txBody>
          <a:bodyPr lIns="0" tIns="0" rIns="0" bIns="0" rtlCol="0" anchor="t">
            <a:spAutoFit/>
          </a:bodyPr>
          <a:lstStyle/>
          <a:p>
            <a:pPr algn="l">
              <a:lnSpc>
                <a:spcPts val="6300"/>
              </a:lnSpc>
              <a:spcBef>
                <a:spcPct val="0"/>
              </a:spcBef>
            </a:pPr>
            <a:r>
              <a:rPr lang="en-US" sz="4500">
                <a:solidFill>
                  <a:srgbClr val="051D40"/>
                </a:solidFill>
                <a:latin typeface="Open Sans Extra Bold"/>
              </a:rPr>
              <a:t>Công nghệ </a:t>
            </a:r>
          </a:p>
        </p:txBody>
      </p:sp>
      <p:pic>
        <p:nvPicPr>
          <p:cNvPr id="1026" name="Picture 2" descr="A diagram of a software application&#10;&#10;Description automatically generated">
            <a:extLst>
              <a:ext uri="{FF2B5EF4-FFF2-40B4-BE49-F238E27FC236}">
                <a16:creationId xmlns:a16="http://schemas.microsoft.com/office/drawing/2014/main" id="{DBEACF9D-93A8-362E-4934-2B7884BB6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673" y="3848100"/>
            <a:ext cx="12846654" cy="5747752"/>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381000" y="3686747"/>
            <a:ext cx="6033363" cy="1631325"/>
          </a:xfrm>
          <a:prstGeom prst="rect">
            <a:avLst/>
          </a:prstGeom>
        </p:spPr>
        <p:txBody>
          <a:bodyPr lIns="0" tIns="0" rIns="0" bIns="0" rtlCol="0" anchor="t">
            <a:spAutoFit/>
          </a:bodyPr>
          <a:lstStyle/>
          <a:p>
            <a:pPr marL="0" lvl="0" indent="0" algn="l">
              <a:lnSpc>
                <a:spcPts val="6553"/>
              </a:lnSpc>
              <a:spcBef>
                <a:spcPct val="0"/>
              </a:spcBef>
            </a:pPr>
            <a:r>
              <a:rPr lang="en-US" sz="4680" dirty="0" err="1">
                <a:solidFill>
                  <a:srgbClr val="FDFDFD"/>
                </a:solidFill>
                <a:latin typeface="Open Sans Extra Bold"/>
              </a:rPr>
              <a:t>Những</a:t>
            </a:r>
            <a:r>
              <a:rPr lang="en-US" sz="4680" dirty="0">
                <a:solidFill>
                  <a:srgbClr val="FDFDFD"/>
                </a:solidFill>
                <a:latin typeface="Open Sans Extra Bold"/>
              </a:rPr>
              <a:t> </a:t>
            </a:r>
            <a:r>
              <a:rPr lang="en-US" sz="4680" dirty="0" err="1">
                <a:solidFill>
                  <a:srgbClr val="FDFDFD"/>
                </a:solidFill>
                <a:latin typeface="Open Sans Extra Bold"/>
              </a:rPr>
              <a:t>điểm</a:t>
            </a:r>
            <a:r>
              <a:rPr lang="en-US" sz="4680" dirty="0">
                <a:solidFill>
                  <a:srgbClr val="FDFDFD"/>
                </a:solidFill>
                <a:latin typeface="Open Sans Extra Bold"/>
              </a:rPr>
              <a:t> </a:t>
            </a:r>
            <a:r>
              <a:rPr lang="en-US" sz="4680" dirty="0" err="1">
                <a:solidFill>
                  <a:srgbClr val="FDFDFD"/>
                </a:solidFill>
                <a:latin typeface="Open Sans Extra Bold"/>
              </a:rPr>
              <a:t>nổi</a:t>
            </a:r>
            <a:r>
              <a:rPr lang="en-US" sz="4680" dirty="0">
                <a:solidFill>
                  <a:srgbClr val="FDFDFD"/>
                </a:solidFill>
                <a:latin typeface="Open Sans Extra Bold"/>
              </a:rPr>
              <a:t> </a:t>
            </a:r>
            <a:r>
              <a:rPr lang="en-US" sz="4680" dirty="0" err="1">
                <a:solidFill>
                  <a:srgbClr val="FDFDFD"/>
                </a:solidFill>
                <a:latin typeface="Open Sans Extra Bold"/>
              </a:rPr>
              <a:t>bật</a:t>
            </a:r>
            <a:r>
              <a:rPr lang="en-US" sz="4680" dirty="0">
                <a:solidFill>
                  <a:srgbClr val="FDFDFD"/>
                </a:solidFill>
                <a:latin typeface="Open Sans Extra Bold"/>
              </a:rPr>
              <a:t> </a:t>
            </a:r>
            <a:r>
              <a:rPr lang="en-US" sz="4680" dirty="0" err="1">
                <a:solidFill>
                  <a:srgbClr val="FDFDFD"/>
                </a:solidFill>
                <a:latin typeface="Open Sans Extra Bold"/>
              </a:rPr>
              <a:t>trong</a:t>
            </a:r>
            <a:r>
              <a:rPr lang="en-US" sz="4680" dirty="0">
                <a:solidFill>
                  <a:srgbClr val="FDFDFD"/>
                </a:solidFill>
                <a:latin typeface="Open Sans Extra Bold"/>
              </a:rPr>
              <a:t> </a:t>
            </a:r>
            <a:r>
              <a:rPr lang="en-US" sz="4680" dirty="0" err="1">
                <a:solidFill>
                  <a:srgbClr val="FDFDFD"/>
                </a:solidFill>
                <a:latin typeface="Open Sans Extra Bold"/>
              </a:rPr>
              <a:t>dự</a:t>
            </a:r>
            <a:r>
              <a:rPr lang="en-US" sz="4680" dirty="0">
                <a:solidFill>
                  <a:srgbClr val="FDFDFD"/>
                </a:solidFill>
                <a:latin typeface="Open Sans Extra Bold"/>
              </a:rPr>
              <a:t> </a:t>
            </a:r>
            <a:r>
              <a:rPr lang="en-US" sz="4680" dirty="0" err="1">
                <a:solidFill>
                  <a:srgbClr val="FDFDFD"/>
                </a:solidFill>
                <a:latin typeface="Open Sans Extra Bold"/>
              </a:rPr>
              <a:t>án</a:t>
            </a:r>
            <a:endParaRPr lang="en-US" sz="4680" dirty="0">
              <a:solidFill>
                <a:srgbClr val="FDFDFD"/>
              </a:solidFill>
              <a:latin typeface="Open Sans Extra Bold"/>
            </a:endParaRPr>
          </a:p>
        </p:txBody>
      </p:sp>
      <p:sp>
        <p:nvSpPr>
          <p:cNvPr id="9" name="Freeform 9"/>
          <p:cNvSpPr/>
          <p:nvPr/>
        </p:nvSpPr>
        <p:spPr>
          <a:xfrm>
            <a:off x="8618101" y="176799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0" name="TextBox 10"/>
          <p:cNvSpPr txBox="1"/>
          <p:nvPr/>
        </p:nvSpPr>
        <p:spPr>
          <a:xfrm>
            <a:off x="10187415" y="2012398"/>
            <a:ext cx="5768345" cy="631811"/>
          </a:xfrm>
          <a:prstGeom prst="rect">
            <a:avLst/>
          </a:prstGeom>
        </p:spPr>
        <p:txBody>
          <a:bodyPr lIns="0" tIns="0" rIns="0" bIns="0" rtlCol="0" anchor="t">
            <a:spAutoFit/>
          </a:bodyPr>
          <a:lstStyle/>
          <a:p>
            <a:pPr algn="l">
              <a:lnSpc>
                <a:spcPts val="2495"/>
              </a:lnSpc>
            </a:pPr>
            <a:r>
              <a:rPr lang="en-US" sz="2000" spc="-35" dirty="0">
                <a:solidFill>
                  <a:srgbClr val="145DA0"/>
                </a:solidFill>
                <a:latin typeface="Poppins"/>
              </a:rPr>
              <a:t>Cho </a:t>
            </a:r>
            <a:r>
              <a:rPr lang="en-US" sz="2000" spc="-35" dirty="0" err="1">
                <a:solidFill>
                  <a:srgbClr val="145DA0"/>
                </a:solidFill>
                <a:latin typeface="Poppins"/>
              </a:rPr>
              <a:t>phép</a:t>
            </a:r>
            <a:r>
              <a:rPr lang="en-US" sz="2000" spc="-35" dirty="0">
                <a:solidFill>
                  <a:srgbClr val="145DA0"/>
                </a:solidFill>
                <a:latin typeface="Poppins"/>
              </a:rPr>
              <a:t> </a:t>
            </a:r>
            <a:r>
              <a:rPr lang="en-US" sz="2000" spc="-35" dirty="0" err="1">
                <a:solidFill>
                  <a:srgbClr val="145DA0"/>
                </a:solidFill>
                <a:latin typeface="Poppins"/>
              </a:rPr>
              <a:t>khách</a:t>
            </a:r>
            <a:r>
              <a:rPr lang="en-US" sz="2000" spc="-35" dirty="0">
                <a:solidFill>
                  <a:srgbClr val="145DA0"/>
                </a:solidFill>
                <a:latin typeface="Poppins"/>
              </a:rPr>
              <a:t> </a:t>
            </a:r>
            <a:r>
              <a:rPr lang="en-US" sz="2000" spc="-35" dirty="0" err="1">
                <a:solidFill>
                  <a:srgbClr val="145DA0"/>
                </a:solidFill>
                <a:latin typeface="Poppins"/>
              </a:rPr>
              <a:t>hàng</a:t>
            </a:r>
            <a:r>
              <a:rPr lang="en-US" sz="2000" spc="-35" dirty="0">
                <a:solidFill>
                  <a:srgbClr val="145DA0"/>
                </a:solidFill>
                <a:latin typeface="Poppins"/>
              </a:rPr>
              <a:t> </a:t>
            </a:r>
            <a:r>
              <a:rPr lang="en-US" sz="2000" spc="-35" dirty="0" err="1">
                <a:solidFill>
                  <a:srgbClr val="145DA0"/>
                </a:solidFill>
                <a:latin typeface="Poppins"/>
              </a:rPr>
              <a:t>mua</a:t>
            </a:r>
            <a:r>
              <a:rPr lang="en-US" sz="2000" spc="-35" dirty="0">
                <a:solidFill>
                  <a:srgbClr val="145DA0"/>
                </a:solidFill>
                <a:latin typeface="Poppins"/>
              </a:rPr>
              <a:t> </a:t>
            </a:r>
            <a:r>
              <a:rPr lang="en-US" sz="2000" spc="-35" dirty="0" err="1">
                <a:solidFill>
                  <a:srgbClr val="145DA0"/>
                </a:solidFill>
                <a:latin typeface="Poppins"/>
              </a:rPr>
              <a:t>được</a:t>
            </a:r>
            <a:r>
              <a:rPr lang="en-US" sz="2000" spc="-35" dirty="0">
                <a:solidFill>
                  <a:srgbClr val="145DA0"/>
                </a:solidFill>
                <a:latin typeface="Poppins"/>
              </a:rPr>
              <a:t> </a:t>
            </a:r>
            <a:r>
              <a:rPr lang="en-US" sz="2000" spc="-35" dirty="0" err="1">
                <a:solidFill>
                  <a:srgbClr val="145DA0"/>
                </a:solidFill>
                <a:latin typeface="Poppins"/>
              </a:rPr>
              <a:t>hàng</a:t>
            </a:r>
            <a:r>
              <a:rPr lang="en-US" sz="2000" spc="-35" dirty="0">
                <a:solidFill>
                  <a:srgbClr val="145DA0"/>
                </a:solidFill>
                <a:latin typeface="Poppins"/>
              </a:rPr>
              <a:t> ở web </a:t>
            </a:r>
            <a:r>
              <a:rPr lang="en-US" sz="2000" spc="-35" dirty="0" err="1">
                <a:solidFill>
                  <a:srgbClr val="145DA0"/>
                </a:solidFill>
                <a:latin typeface="Poppins"/>
              </a:rPr>
              <a:t>và</a:t>
            </a:r>
            <a:r>
              <a:rPr lang="en-US" sz="2000" spc="-35" dirty="0">
                <a:solidFill>
                  <a:srgbClr val="145DA0"/>
                </a:solidFill>
                <a:latin typeface="Poppins"/>
              </a:rPr>
              <a:t> mobile </a:t>
            </a:r>
          </a:p>
        </p:txBody>
      </p:sp>
      <p:sp>
        <p:nvSpPr>
          <p:cNvPr id="11" name="TextBox 11"/>
          <p:cNvSpPr txBox="1"/>
          <p:nvPr/>
        </p:nvSpPr>
        <p:spPr>
          <a:xfrm>
            <a:off x="8763159" y="20412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rPr>
              <a:t>01</a:t>
            </a:r>
          </a:p>
        </p:txBody>
      </p:sp>
      <p:sp>
        <p:nvSpPr>
          <p:cNvPr id="12" name="Freeform 12"/>
          <p:cNvSpPr/>
          <p:nvPr/>
        </p:nvSpPr>
        <p:spPr>
          <a:xfrm>
            <a:off x="9144000" y="354139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3" name="TextBox 13"/>
          <p:cNvSpPr txBox="1"/>
          <p:nvPr/>
        </p:nvSpPr>
        <p:spPr>
          <a:xfrm>
            <a:off x="10688346" y="3599072"/>
            <a:ext cx="5768345" cy="953466"/>
          </a:xfrm>
          <a:prstGeom prst="rect">
            <a:avLst/>
          </a:prstGeom>
        </p:spPr>
        <p:txBody>
          <a:bodyPr lIns="0" tIns="0" rIns="0" bIns="0" rtlCol="0" anchor="t">
            <a:spAutoFit/>
          </a:bodyPr>
          <a:lstStyle/>
          <a:p>
            <a:pPr algn="l">
              <a:lnSpc>
                <a:spcPts val="2495"/>
              </a:lnSpc>
            </a:pPr>
            <a:r>
              <a:rPr lang="en-US" sz="2000" spc="-35" dirty="0" err="1">
                <a:solidFill>
                  <a:srgbClr val="145DA0"/>
                </a:solidFill>
                <a:latin typeface="Poppins"/>
              </a:rPr>
              <a:t>cho</a:t>
            </a:r>
            <a:r>
              <a:rPr lang="en-US" sz="2000" spc="-35" dirty="0">
                <a:solidFill>
                  <a:srgbClr val="145DA0"/>
                </a:solidFill>
                <a:latin typeface="Poppins"/>
              </a:rPr>
              <a:t> </a:t>
            </a:r>
            <a:r>
              <a:rPr lang="en-US" sz="2000" spc="-35" dirty="0" err="1">
                <a:solidFill>
                  <a:srgbClr val="145DA0"/>
                </a:solidFill>
                <a:latin typeface="Poppins"/>
              </a:rPr>
              <a:t>phép</a:t>
            </a:r>
            <a:r>
              <a:rPr lang="en-US" sz="2000" spc="-35" dirty="0">
                <a:solidFill>
                  <a:srgbClr val="145DA0"/>
                </a:solidFill>
                <a:latin typeface="Poppins"/>
              </a:rPr>
              <a:t> </a:t>
            </a:r>
            <a:r>
              <a:rPr lang="en-US" sz="2000" spc="-35" dirty="0" err="1">
                <a:solidFill>
                  <a:srgbClr val="145DA0"/>
                </a:solidFill>
                <a:latin typeface="Poppins"/>
              </a:rPr>
              <a:t>thêm</a:t>
            </a:r>
            <a:r>
              <a:rPr lang="en-US" sz="2000" spc="-35" dirty="0">
                <a:solidFill>
                  <a:srgbClr val="145DA0"/>
                </a:solidFill>
                <a:latin typeface="Poppins"/>
              </a:rPr>
              <a:t> seller </a:t>
            </a:r>
            <a:r>
              <a:rPr lang="en-US" sz="2000" spc="-35" dirty="0" err="1">
                <a:solidFill>
                  <a:srgbClr val="145DA0"/>
                </a:solidFill>
                <a:latin typeface="Poppins"/>
              </a:rPr>
              <a:t>được</a:t>
            </a:r>
            <a:r>
              <a:rPr lang="en-US" sz="2000" spc="-35" dirty="0">
                <a:solidFill>
                  <a:srgbClr val="145DA0"/>
                </a:solidFill>
                <a:latin typeface="Poppins"/>
              </a:rPr>
              <a:t> </a:t>
            </a:r>
            <a:r>
              <a:rPr lang="en-US" sz="2000" spc="-35" dirty="0" err="1">
                <a:solidFill>
                  <a:srgbClr val="145DA0"/>
                </a:solidFill>
                <a:latin typeface="Poppins"/>
              </a:rPr>
              <a:t>đăng</a:t>
            </a:r>
            <a:r>
              <a:rPr lang="en-US" sz="2000" spc="-35" dirty="0">
                <a:solidFill>
                  <a:srgbClr val="145DA0"/>
                </a:solidFill>
                <a:latin typeface="Poppins"/>
              </a:rPr>
              <a:t> </a:t>
            </a:r>
            <a:r>
              <a:rPr lang="en-US" sz="2000" spc="-35" dirty="0" err="1">
                <a:solidFill>
                  <a:srgbClr val="145DA0"/>
                </a:solidFill>
                <a:latin typeface="Poppins"/>
              </a:rPr>
              <a:t>ký</a:t>
            </a:r>
            <a:r>
              <a:rPr lang="en-US" sz="2000" spc="-35" dirty="0">
                <a:solidFill>
                  <a:srgbClr val="145DA0"/>
                </a:solidFill>
                <a:latin typeface="Poppins"/>
              </a:rPr>
              <a:t> </a:t>
            </a:r>
            <a:r>
              <a:rPr lang="en-US" sz="2000" spc="-35" dirty="0" err="1">
                <a:solidFill>
                  <a:srgbClr val="145DA0"/>
                </a:solidFill>
                <a:latin typeface="Poppins"/>
              </a:rPr>
              <a:t>hệ</a:t>
            </a:r>
            <a:r>
              <a:rPr lang="en-US" sz="2000" spc="-35" dirty="0">
                <a:solidFill>
                  <a:srgbClr val="145DA0"/>
                </a:solidFill>
                <a:latin typeface="Poppins"/>
              </a:rPr>
              <a:t> </a:t>
            </a:r>
            <a:r>
              <a:rPr lang="en-US" sz="2000" spc="-35" dirty="0" err="1">
                <a:solidFill>
                  <a:srgbClr val="145DA0"/>
                </a:solidFill>
                <a:latin typeface="Poppins"/>
              </a:rPr>
              <a:t>thống</a:t>
            </a:r>
            <a:r>
              <a:rPr lang="en-US" sz="2000" spc="-35" dirty="0">
                <a:solidFill>
                  <a:srgbClr val="145DA0"/>
                </a:solidFill>
                <a:latin typeface="Poppins"/>
              </a:rPr>
              <a:t> </a:t>
            </a:r>
            <a:r>
              <a:rPr lang="en-US" sz="2000" spc="-35" dirty="0" err="1">
                <a:solidFill>
                  <a:srgbClr val="145DA0"/>
                </a:solidFill>
                <a:latin typeface="Poppins"/>
              </a:rPr>
              <a:t>để</a:t>
            </a:r>
            <a:r>
              <a:rPr lang="en-US" sz="2000" spc="-35" dirty="0">
                <a:solidFill>
                  <a:srgbClr val="145DA0"/>
                </a:solidFill>
                <a:latin typeface="Poppins"/>
              </a:rPr>
              <a:t> </a:t>
            </a:r>
            <a:r>
              <a:rPr lang="en-US" sz="2000" spc="-35" dirty="0" err="1">
                <a:solidFill>
                  <a:srgbClr val="145DA0"/>
                </a:solidFill>
                <a:latin typeface="Poppins"/>
              </a:rPr>
              <a:t>trợ</a:t>
            </a:r>
            <a:r>
              <a:rPr lang="en-US" sz="2000" spc="-35" dirty="0">
                <a:solidFill>
                  <a:srgbClr val="145DA0"/>
                </a:solidFill>
                <a:latin typeface="Poppins"/>
              </a:rPr>
              <a:t> </a:t>
            </a:r>
            <a:r>
              <a:rPr lang="en-US" sz="2000" spc="-35" dirty="0" err="1">
                <a:solidFill>
                  <a:srgbClr val="145DA0"/>
                </a:solidFill>
                <a:latin typeface="Poppins"/>
              </a:rPr>
              <a:t>thành</a:t>
            </a:r>
            <a:r>
              <a:rPr lang="en-US" sz="2000" spc="-35" dirty="0">
                <a:solidFill>
                  <a:srgbClr val="145DA0"/>
                </a:solidFill>
                <a:latin typeface="Poppins"/>
              </a:rPr>
              <a:t> </a:t>
            </a:r>
            <a:r>
              <a:rPr lang="en-US" sz="2000" spc="-35" dirty="0" err="1">
                <a:solidFill>
                  <a:srgbClr val="145DA0"/>
                </a:solidFill>
                <a:latin typeface="Poppins"/>
              </a:rPr>
              <a:t>cộng</a:t>
            </a:r>
            <a:r>
              <a:rPr lang="en-US" sz="2000" spc="-35" dirty="0">
                <a:solidFill>
                  <a:srgbClr val="145DA0"/>
                </a:solidFill>
                <a:latin typeface="Poppins"/>
              </a:rPr>
              <a:t> </a:t>
            </a:r>
            <a:r>
              <a:rPr lang="en-US" sz="2000" spc="-35" dirty="0" err="1">
                <a:solidFill>
                  <a:srgbClr val="145DA0"/>
                </a:solidFill>
                <a:latin typeface="Poppins"/>
              </a:rPr>
              <a:t>tác</a:t>
            </a:r>
            <a:r>
              <a:rPr lang="en-US" sz="2000" spc="-35" dirty="0">
                <a:solidFill>
                  <a:srgbClr val="145DA0"/>
                </a:solidFill>
                <a:latin typeface="Poppins"/>
              </a:rPr>
              <a:t> </a:t>
            </a:r>
            <a:r>
              <a:rPr lang="en-US" sz="2000" spc="-35" dirty="0" err="1">
                <a:solidFill>
                  <a:srgbClr val="145DA0"/>
                </a:solidFill>
                <a:latin typeface="Poppins"/>
              </a:rPr>
              <a:t>bán</a:t>
            </a:r>
            <a:r>
              <a:rPr lang="en-US" sz="2000" spc="-35" dirty="0">
                <a:solidFill>
                  <a:srgbClr val="145DA0"/>
                </a:solidFill>
                <a:latin typeface="Poppins"/>
              </a:rPr>
              <a:t> </a:t>
            </a:r>
            <a:r>
              <a:rPr lang="en-US" sz="2000" spc="-35" dirty="0" err="1">
                <a:solidFill>
                  <a:srgbClr val="145DA0"/>
                </a:solidFill>
                <a:latin typeface="Poppins"/>
              </a:rPr>
              <a:t>hàng</a:t>
            </a:r>
            <a:r>
              <a:rPr lang="en-US" sz="2000" spc="-35" dirty="0">
                <a:solidFill>
                  <a:srgbClr val="145DA0"/>
                </a:solidFill>
                <a:latin typeface="Poppins"/>
              </a:rPr>
              <a:t> </a:t>
            </a:r>
            <a:r>
              <a:rPr lang="en-US" sz="2000" spc="-35" dirty="0" err="1">
                <a:solidFill>
                  <a:srgbClr val="145DA0"/>
                </a:solidFill>
                <a:latin typeface="Poppins"/>
              </a:rPr>
              <a:t>của</a:t>
            </a:r>
            <a:r>
              <a:rPr lang="en-US" sz="2000" spc="-35" dirty="0">
                <a:solidFill>
                  <a:srgbClr val="145DA0"/>
                </a:solidFill>
                <a:latin typeface="Poppins"/>
              </a:rPr>
              <a:t> Fashion Star</a:t>
            </a:r>
          </a:p>
        </p:txBody>
      </p:sp>
      <p:sp>
        <p:nvSpPr>
          <p:cNvPr id="14" name="TextBox 14"/>
          <p:cNvSpPr txBox="1"/>
          <p:nvPr/>
        </p:nvSpPr>
        <p:spPr>
          <a:xfrm>
            <a:off x="9289058" y="38146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rPr>
              <a:t>02</a:t>
            </a:r>
          </a:p>
        </p:txBody>
      </p:sp>
      <p:sp>
        <p:nvSpPr>
          <p:cNvPr id="15" name="Freeform 15"/>
          <p:cNvSpPr/>
          <p:nvPr/>
        </p:nvSpPr>
        <p:spPr>
          <a:xfrm>
            <a:off x="9144000" y="5318072"/>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6" name="TextBox 16"/>
          <p:cNvSpPr txBox="1"/>
          <p:nvPr/>
        </p:nvSpPr>
        <p:spPr>
          <a:xfrm>
            <a:off x="10688346" y="5375752"/>
            <a:ext cx="5768345" cy="1591654"/>
          </a:xfrm>
          <a:prstGeom prst="rect">
            <a:avLst/>
          </a:prstGeom>
        </p:spPr>
        <p:txBody>
          <a:bodyPr lIns="0" tIns="0" rIns="0" bIns="0" rtlCol="0" anchor="t">
            <a:spAutoFit/>
          </a:bodyPr>
          <a:lstStyle/>
          <a:p>
            <a:pPr algn="l">
              <a:lnSpc>
                <a:spcPts val="2495"/>
              </a:lnSpc>
            </a:pPr>
            <a:r>
              <a:rPr lang="en-US" sz="2000" spc="-35" dirty="0">
                <a:solidFill>
                  <a:srgbClr val="145DA0"/>
                </a:solidFill>
                <a:latin typeface="Poppins"/>
              </a:rPr>
              <a:t>Admin </a:t>
            </a:r>
            <a:r>
              <a:rPr lang="en-US" sz="2000" spc="-35" dirty="0" err="1">
                <a:solidFill>
                  <a:srgbClr val="145DA0"/>
                </a:solidFill>
                <a:latin typeface="Poppins"/>
              </a:rPr>
              <a:t>được</a:t>
            </a:r>
            <a:r>
              <a:rPr lang="en-US" sz="2000" spc="-35" dirty="0">
                <a:solidFill>
                  <a:srgbClr val="145DA0"/>
                </a:solidFill>
                <a:latin typeface="Poppins"/>
              </a:rPr>
              <a:t> </a:t>
            </a:r>
            <a:r>
              <a:rPr lang="en-US" sz="2000" spc="-35" dirty="0" err="1">
                <a:solidFill>
                  <a:srgbClr val="145DA0"/>
                </a:solidFill>
                <a:latin typeface="Poppins"/>
              </a:rPr>
              <a:t>quản</a:t>
            </a:r>
            <a:r>
              <a:rPr lang="en-US" sz="2000" spc="-35" dirty="0">
                <a:solidFill>
                  <a:srgbClr val="145DA0"/>
                </a:solidFill>
                <a:latin typeface="Poppins"/>
              </a:rPr>
              <a:t> </a:t>
            </a:r>
            <a:r>
              <a:rPr lang="en-US" sz="2000" spc="-35" dirty="0" err="1">
                <a:solidFill>
                  <a:srgbClr val="145DA0"/>
                </a:solidFill>
                <a:latin typeface="Poppins"/>
              </a:rPr>
              <a:t>lý</a:t>
            </a:r>
            <a:r>
              <a:rPr lang="en-US" sz="2000" spc="-35" dirty="0">
                <a:solidFill>
                  <a:srgbClr val="145DA0"/>
                </a:solidFill>
                <a:latin typeface="Poppins"/>
              </a:rPr>
              <a:t> </a:t>
            </a:r>
            <a:r>
              <a:rPr lang="en-US" sz="2000" spc="-35" dirty="0" err="1">
                <a:solidFill>
                  <a:srgbClr val="145DA0"/>
                </a:solidFill>
                <a:latin typeface="Poppins"/>
              </a:rPr>
              <a:t>các</a:t>
            </a:r>
            <a:r>
              <a:rPr lang="en-US" sz="2000" spc="-35" dirty="0">
                <a:solidFill>
                  <a:srgbClr val="145DA0"/>
                </a:solidFill>
                <a:latin typeface="Poppins"/>
              </a:rPr>
              <a:t> </a:t>
            </a:r>
            <a:r>
              <a:rPr lang="en-US" sz="2000" spc="-35" dirty="0" err="1">
                <a:solidFill>
                  <a:srgbClr val="145DA0"/>
                </a:solidFill>
                <a:latin typeface="Poppins"/>
              </a:rPr>
              <a:t>người</a:t>
            </a:r>
            <a:r>
              <a:rPr lang="en-US" sz="2000" spc="-35" dirty="0">
                <a:solidFill>
                  <a:srgbClr val="145DA0"/>
                </a:solidFill>
                <a:latin typeface="Poppins"/>
              </a:rPr>
              <a:t> </a:t>
            </a:r>
            <a:r>
              <a:rPr lang="en-US" sz="2000" spc="-35" dirty="0" err="1">
                <a:solidFill>
                  <a:srgbClr val="145DA0"/>
                </a:solidFill>
                <a:latin typeface="Poppins"/>
              </a:rPr>
              <a:t>dùng</a:t>
            </a:r>
            <a:r>
              <a:rPr lang="en-US" sz="2000" spc="-35" dirty="0">
                <a:solidFill>
                  <a:srgbClr val="145DA0"/>
                </a:solidFill>
                <a:latin typeface="Poppins"/>
              </a:rPr>
              <a:t> </a:t>
            </a:r>
            <a:r>
              <a:rPr lang="en-US" sz="2000" spc="-35" dirty="0" err="1">
                <a:solidFill>
                  <a:srgbClr val="145DA0"/>
                </a:solidFill>
                <a:latin typeface="Poppins"/>
              </a:rPr>
              <a:t>tronng</a:t>
            </a:r>
            <a:r>
              <a:rPr lang="en-US" sz="2000" spc="-35" dirty="0">
                <a:solidFill>
                  <a:srgbClr val="145DA0"/>
                </a:solidFill>
                <a:latin typeface="Poppins"/>
              </a:rPr>
              <a:t> </a:t>
            </a:r>
            <a:r>
              <a:rPr lang="en-US" sz="2000" spc="-35" dirty="0" err="1">
                <a:solidFill>
                  <a:srgbClr val="145DA0"/>
                </a:solidFill>
                <a:latin typeface="Poppins"/>
              </a:rPr>
              <a:t>hệ</a:t>
            </a:r>
            <a:r>
              <a:rPr lang="en-US" sz="2000" spc="-35" dirty="0">
                <a:solidFill>
                  <a:srgbClr val="145DA0"/>
                </a:solidFill>
                <a:latin typeface="Poppins"/>
              </a:rPr>
              <a:t> </a:t>
            </a:r>
            <a:r>
              <a:rPr lang="en-US" sz="2000" spc="-35" dirty="0" err="1">
                <a:solidFill>
                  <a:srgbClr val="145DA0"/>
                </a:solidFill>
                <a:latin typeface="Poppins"/>
              </a:rPr>
              <a:t>thống</a:t>
            </a:r>
            <a:r>
              <a:rPr lang="en-US" sz="2000" spc="-35" dirty="0">
                <a:solidFill>
                  <a:srgbClr val="145DA0"/>
                </a:solidFill>
                <a:latin typeface="Poppins"/>
              </a:rPr>
              <a:t>, </a:t>
            </a:r>
            <a:br>
              <a:rPr lang="en-US" sz="2000" spc="-35" dirty="0">
                <a:solidFill>
                  <a:srgbClr val="145DA0"/>
                </a:solidFill>
                <a:latin typeface="Poppins"/>
              </a:rPr>
            </a:br>
            <a:r>
              <a:rPr lang="en-US" sz="2000" spc="-35" dirty="0" err="1">
                <a:solidFill>
                  <a:srgbClr val="145DA0"/>
                </a:solidFill>
                <a:latin typeface="Poppins"/>
              </a:rPr>
              <a:t>quản</a:t>
            </a:r>
            <a:r>
              <a:rPr lang="en-US" sz="2000" spc="-35" dirty="0">
                <a:solidFill>
                  <a:srgbClr val="145DA0"/>
                </a:solidFill>
                <a:latin typeface="Poppins"/>
              </a:rPr>
              <a:t> </a:t>
            </a:r>
            <a:r>
              <a:rPr lang="en-US" sz="2000" spc="-35" dirty="0" err="1">
                <a:solidFill>
                  <a:srgbClr val="145DA0"/>
                </a:solidFill>
                <a:latin typeface="Poppins"/>
              </a:rPr>
              <a:t>lý</a:t>
            </a:r>
            <a:r>
              <a:rPr lang="en-US" sz="2000" spc="-35" dirty="0">
                <a:solidFill>
                  <a:srgbClr val="145DA0"/>
                </a:solidFill>
                <a:latin typeface="Poppins"/>
              </a:rPr>
              <a:t> </a:t>
            </a:r>
            <a:r>
              <a:rPr lang="en-US" sz="2000" spc="-35" dirty="0" err="1">
                <a:solidFill>
                  <a:srgbClr val="145DA0"/>
                </a:solidFill>
                <a:latin typeface="Poppins"/>
              </a:rPr>
              <a:t>tính</a:t>
            </a:r>
            <a:r>
              <a:rPr lang="en-US" sz="2000" spc="-35" dirty="0">
                <a:solidFill>
                  <a:srgbClr val="145DA0"/>
                </a:solidFill>
                <a:latin typeface="Poppins"/>
              </a:rPr>
              <a:t> </a:t>
            </a:r>
            <a:r>
              <a:rPr lang="en-US" sz="2000" spc="-35" dirty="0" err="1">
                <a:solidFill>
                  <a:srgbClr val="145DA0"/>
                </a:solidFill>
                <a:latin typeface="Poppins"/>
              </a:rPr>
              <a:t>chuẩn</a:t>
            </a:r>
            <a:r>
              <a:rPr lang="en-US" sz="2000" spc="-35" dirty="0">
                <a:solidFill>
                  <a:srgbClr val="145DA0"/>
                </a:solidFill>
                <a:latin typeface="Poppins"/>
              </a:rPr>
              <a:t> </a:t>
            </a:r>
            <a:r>
              <a:rPr lang="en-US" sz="2000" spc="-35" dirty="0" err="1">
                <a:solidFill>
                  <a:srgbClr val="145DA0"/>
                </a:solidFill>
                <a:latin typeface="Poppins"/>
              </a:rPr>
              <a:t>mực</a:t>
            </a:r>
            <a:r>
              <a:rPr lang="en-US" sz="2000" spc="-35" dirty="0">
                <a:solidFill>
                  <a:srgbClr val="145DA0"/>
                </a:solidFill>
                <a:latin typeface="Poppins"/>
              </a:rPr>
              <a:t> </a:t>
            </a:r>
            <a:r>
              <a:rPr lang="en-US" sz="2000" spc="-35" dirty="0" err="1">
                <a:solidFill>
                  <a:srgbClr val="145DA0"/>
                </a:solidFill>
                <a:latin typeface="Poppins"/>
              </a:rPr>
              <a:t>của</a:t>
            </a:r>
            <a:r>
              <a:rPr lang="en-US" sz="2000" spc="-35" dirty="0">
                <a:solidFill>
                  <a:srgbClr val="145DA0"/>
                </a:solidFill>
                <a:latin typeface="Poppins"/>
              </a:rPr>
              <a:t> </a:t>
            </a:r>
            <a:r>
              <a:rPr lang="en-US" sz="2000" spc="-35" dirty="0" err="1">
                <a:solidFill>
                  <a:srgbClr val="145DA0"/>
                </a:solidFill>
                <a:latin typeface="Poppins"/>
              </a:rPr>
              <a:t>các</a:t>
            </a:r>
            <a:r>
              <a:rPr lang="en-US" sz="2000" spc="-35" dirty="0">
                <a:solidFill>
                  <a:srgbClr val="145DA0"/>
                </a:solidFill>
                <a:latin typeface="Poppins"/>
              </a:rPr>
              <a:t> sellers </a:t>
            </a:r>
            <a:r>
              <a:rPr lang="en-US" sz="2000" spc="-35" dirty="0" err="1">
                <a:solidFill>
                  <a:srgbClr val="145DA0"/>
                </a:solidFill>
                <a:latin typeface="Poppins"/>
              </a:rPr>
              <a:t>và</a:t>
            </a:r>
            <a:r>
              <a:rPr lang="en-US" sz="2000" spc="-35" dirty="0">
                <a:solidFill>
                  <a:srgbClr val="145DA0"/>
                </a:solidFill>
                <a:latin typeface="Poppins"/>
              </a:rPr>
              <a:t> </a:t>
            </a:r>
            <a:r>
              <a:rPr lang="en-US" sz="2000" spc="-35" dirty="0" err="1">
                <a:solidFill>
                  <a:srgbClr val="145DA0"/>
                </a:solidFill>
                <a:latin typeface="Poppins"/>
              </a:rPr>
              <a:t>chỉ</a:t>
            </a:r>
            <a:r>
              <a:rPr lang="en-US" sz="2000" spc="-35" dirty="0">
                <a:solidFill>
                  <a:srgbClr val="145DA0"/>
                </a:solidFill>
                <a:latin typeface="Poppins"/>
              </a:rPr>
              <a:t> </a:t>
            </a:r>
            <a:r>
              <a:rPr lang="en-US" sz="2000" spc="-35" dirty="0" err="1">
                <a:solidFill>
                  <a:srgbClr val="145DA0"/>
                </a:solidFill>
                <a:latin typeface="Poppins"/>
              </a:rPr>
              <a:t>cho</a:t>
            </a:r>
            <a:r>
              <a:rPr lang="en-US" sz="2000" spc="-35" dirty="0">
                <a:solidFill>
                  <a:srgbClr val="145DA0"/>
                </a:solidFill>
                <a:latin typeface="Poppins"/>
              </a:rPr>
              <a:t> </a:t>
            </a:r>
            <a:r>
              <a:rPr lang="en-US" sz="2000" spc="-35" dirty="0" err="1">
                <a:solidFill>
                  <a:srgbClr val="145DA0"/>
                </a:solidFill>
                <a:latin typeface="Poppins"/>
              </a:rPr>
              <a:t>phếp</a:t>
            </a:r>
            <a:r>
              <a:rPr lang="en-US" sz="2000" spc="-35" dirty="0">
                <a:solidFill>
                  <a:srgbClr val="145DA0"/>
                </a:solidFill>
                <a:latin typeface="Poppins"/>
              </a:rPr>
              <a:t> </a:t>
            </a:r>
            <a:r>
              <a:rPr lang="en-US" sz="2000" spc="-35" dirty="0" err="1">
                <a:solidFill>
                  <a:srgbClr val="145DA0"/>
                </a:solidFill>
                <a:latin typeface="Poppins"/>
              </a:rPr>
              <a:t>các</a:t>
            </a:r>
            <a:r>
              <a:rPr lang="en-US" sz="2000" spc="-35" dirty="0">
                <a:solidFill>
                  <a:srgbClr val="145DA0"/>
                </a:solidFill>
                <a:latin typeface="Poppins"/>
              </a:rPr>
              <a:t> </a:t>
            </a:r>
            <a:r>
              <a:rPr lang="en-US" sz="2000" spc="-35" dirty="0" err="1">
                <a:solidFill>
                  <a:srgbClr val="145DA0"/>
                </a:solidFill>
                <a:latin typeface="Poppins"/>
              </a:rPr>
              <a:t>sản</a:t>
            </a:r>
            <a:r>
              <a:rPr lang="en-US" sz="2000" spc="-35" dirty="0">
                <a:solidFill>
                  <a:srgbClr val="145DA0"/>
                </a:solidFill>
                <a:latin typeface="Poppins"/>
              </a:rPr>
              <a:t> </a:t>
            </a:r>
            <a:r>
              <a:rPr lang="en-US" sz="2000" spc="-35" dirty="0" err="1">
                <a:solidFill>
                  <a:srgbClr val="145DA0"/>
                </a:solidFill>
                <a:latin typeface="Poppins"/>
              </a:rPr>
              <a:t>phẩm</a:t>
            </a:r>
            <a:r>
              <a:rPr lang="en-US" sz="2000" spc="-35" dirty="0">
                <a:solidFill>
                  <a:srgbClr val="145DA0"/>
                </a:solidFill>
                <a:latin typeface="Poppins"/>
              </a:rPr>
              <a:t> </a:t>
            </a:r>
            <a:r>
              <a:rPr lang="en-US" sz="2000" spc="-35" dirty="0" err="1">
                <a:solidFill>
                  <a:srgbClr val="145DA0"/>
                </a:solidFill>
                <a:latin typeface="Poppins"/>
              </a:rPr>
              <a:t>phù</a:t>
            </a:r>
            <a:r>
              <a:rPr lang="en-US" sz="2000" spc="-35" dirty="0">
                <a:solidFill>
                  <a:srgbClr val="145DA0"/>
                </a:solidFill>
                <a:latin typeface="Poppins"/>
              </a:rPr>
              <a:t> </a:t>
            </a:r>
            <a:r>
              <a:rPr lang="en-US" sz="2000" spc="-35" dirty="0" err="1">
                <a:solidFill>
                  <a:srgbClr val="145DA0"/>
                </a:solidFill>
                <a:latin typeface="Poppins"/>
              </a:rPr>
              <a:t>hợp</a:t>
            </a:r>
            <a:r>
              <a:rPr lang="en-US" sz="2000" spc="-35" dirty="0">
                <a:solidFill>
                  <a:srgbClr val="145DA0"/>
                </a:solidFill>
                <a:latin typeface="Poppins"/>
              </a:rPr>
              <a:t> </a:t>
            </a:r>
            <a:r>
              <a:rPr lang="en-US" sz="2000" spc="-35" dirty="0" err="1">
                <a:solidFill>
                  <a:srgbClr val="145DA0"/>
                </a:solidFill>
                <a:latin typeface="Poppins"/>
              </a:rPr>
              <a:t>để</a:t>
            </a:r>
            <a:r>
              <a:rPr lang="en-US" sz="2000" spc="-35" dirty="0">
                <a:solidFill>
                  <a:srgbClr val="145DA0"/>
                </a:solidFill>
                <a:latin typeface="Poppins"/>
              </a:rPr>
              <a:t> </a:t>
            </a:r>
            <a:r>
              <a:rPr lang="en-US" sz="2000" spc="-35" dirty="0" err="1">
                <a:solidFill>
                  <a:srgbClr val="145DA0"/>
                </a:solidFill>
                <a:latin typeface="Poppins"/>
              </a:rPr>
              <a:t>đưa</a:t>
            </a:r>
            <a:r>
              <a:rPr lang="en-US" sz="2000" spc="-35" dirty="0">
                <a:solidFill>
                  <a:srgbClr val="145DA0"/>
                </a:solidFill>
                <a:latin typeface="Poppins"/>
              </a:rPr>
              <a:t> </a:t>
            </a:r>
            <a:r>
              <a:rPr lang="en-US" sz="2000" spc="-35" dirty="0" err="1">
                <a:solidFill>
                  <a:srgbClr val="145DA0"/>
                </a:solidFill>
                <a:latin typeface="Poppins"/>
              </a:rPr>
              <a:t>lên</a:t>
            </a:r>
            <a:r>
              <a:rPr lang="en-US" sz="2000" spc="-35" dirty="0">
                <a:solidFill>
                  <a:srgbClr val="145DA0"/>
                </a:solidFill>
                <a:latin typeface="Poppins"/>
              </a:rPr>
              <a:t> </a:t>
            </a:r>
            <a:r>
              <a:rPr lang="en-US" sz="2000" spc="-35" dirty="0" err="1">
                <a:solidFill>
                  <a:srgbClr val="145DA0"/>
                </a:solidFill>
                <a:latin typeface="Poppins"/>
              </a:rPr>
              <a:t>thương</a:t>
            </a:r>
            <a:r>
              <a:rPr lang="en-US" sz="2000" spc="-35" dirty="0">
                <a:solidFill>
                  <a:srgbClr val="145DA0"/>
                </a:solidFill>
                <a:latin typeface="Poppins"/>
              </a:rPr>
              <a:t> </a:t>
            </a:r>
            <a:r>
              <a:rPr lang="en-US" sz="2000" spc="-35" dirty="0" err="1">
                <a:solidFill>
                  <a:srgbClr val="145DA0"/>
                </a:solidFill>
                <a:latin typeface="Poppins"/>
              </a:rPr>
              <a:t>mại</a:t>
            </a:r>
            <a:r>
              <a:rPr lang="en-US" sz="2000" spc="-35" dirty="0">
                <a:solidFill>
                  <a:srgbClr val="145DA0"/>
                </a:solidFill>
                <a:latin typeface="Poppins"/>
              </a:rPr>
              <a:t> </a:t>
            </a:r>
            <a:r>
              <a:rPr lang="en-US" sz="2000" spc="-35" dirty="0" err="1">
                <a:solidFill>
                  <a:srgbClr val="145DA0"/>
                </a:solidFill>
                <a:latin typeface="Poppins"/>
              </a:rPr>
              <a:t>bán</a:t>
            </a:r>
            <a:r>
              <a:rPr lang="en-US" sz="2000" spc="-35" dirty="0">
                <a:solidFill>
                  <a:srgbClr val="145DA0"/>
                </a:solidFill>
                <a:latin typeface="Poppins"/>
              </a:rPr>
              <a:t>  </a:t>
            </a:r>
          </a:p>
        </p:txBody>
      </p:sp>
      <p:sp>
        <p:nvSpPr>
          <p:cNvPr id="17" name="TextBox 17"/>
          <p:cNvSpPr txBox="1"/>
          <p:nvPr/>
        </p:nvSpPr>
        <p:spPr>
          <a:xfrm>
            <a:off x="9289058" y="5591284"/>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rPr>
              <a:t>03</a:t>
            </a:r>
          </a:p>
        </p:txBody>
      </p:sp>
      <p:sp>
        <p:nvSpPr>
          <p:cNvPr id="18" name="Freeform 18"/>
          <p:cNvSpPr/>
          <p:nvPr/>
        </p:nvSpPr>
        <p:spPr>
          <a:xfrm>
            <a:off x="8618101" y="7094753"/>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9" name="TextBox 19"/>
          <p:cNvSpPr txBox="1"/>
          <p:nvPr/>
        </p:nvSpPr>
        <p:spPr>
          <a:xfrm>
            <a:off x="8763159" y="7367965"/>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rPr>
              <a:t>04</a:t>
            </a:r>
          </a:p>
        </p:txBody>
      </p:sp>
      <p:grpSp>
        <p:nvGrpSpPr>
          <p:cNvPr id="20" name="Group 20"/>
          <p:cNvGrpSpPr/>
          <p:nvPr/>
        </p:nvGrpSpPr>
        <p:grpSpPr>
          <a:xfrm>
            <a:off x="7905455" y="2656032"/>
            <a:ext cx="373607" cy="37360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22" name="TextBox 2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3" name="Group 23"/>
          <p:cNvGrpSpPr/>
          <p:nvPr/>
        </p:nvGrpSpPr>
        <p:grpSpPr>
          <a:xfrm>
            <a:off x="8315313" y="4180490"/>
            <a:ext cx="373607" cy="37360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25" name="TextBox 25"/>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6" name="Group 26"/>
          <p:cNvGrpSpPr/>
          <p:nvPr/>
        </p:nvGrpSpPr>
        <p:grpSpPr>
          <a:xfrm>
            <a:off x="7944228" y="7402839"/>
            <a:ext cx="373607" cy="37360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28" name="TextBox 28"/>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9" name="Group 29"/>
          <p:cNvGrpSpPr/>
          <p:nvPr/>
        </p:nvGrpSpPr>
        <p:grpSpPr>
          <a:xfrm>
            <a:off x="8309460" y="5760481"/>
            <a:ext cx="373607" cy="37360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31" name="TextBox 3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4" name="TextBox 16">
            <a:extLst>
              <a:ext uri="{FF2B5EF4-FFF2-40B4-BE49-F238E27FC236}">
                <a16:creationId xmlns:a16="http://schemas.microsoft.com/office/drawing/2014/main" id="{3D56234B-00B3-BBFE-7177-B79A386664BC}"/>
              </a:ext>
            </a:extLst>
          </p:cNvPr>
          <p:cNvSpPr txBox="1"/>
          <p:nvPr/>
        </p:nvSpPr>
        <p:spPr>
          <a:xfrm>
            <a:off x="10704675" y="7578697"/>
            <a:ext cx="5768345" cy="625043"/>
          </a:xfrm>
          <a:prstGeom prst="rect">
            <a:avLst/>
          </a:prstGeom>
        </p:spPr>
        <p:txBody>
          <a:bodyPr lIns="0" tIns="0" rIns="0" bIns="0" rtlCol="0" anchor="t">
            <a:spAutoFit/>
          </a:bodyPr>
          <a:lstStyle/>
          <a:p>
            <a:pPr algn="l">
              <a:lnSpc>
                <a:spcPts val="2495"/>
              </a:lnSpc>
            </a:pPr>
            <a:r>
              <a:rPr lang="en-US" sz="2000" spc="-35" dirty="0" err="1">
                <a:solidFill>
                  <a:srgbClr val="145DA0"/>
                </a:solidFill>
                <a:latin typeface="Poppins"/>
              </a:rPr>
              <a:t>Làm</a:t>
            </a:r>
            <a:r>
              <a:rPr lang="en-US" sz="2000" spc="-35" dirty="0">
                <a:solidFill>
                  <a:srgbClr val="145DA0"/>
                </a:solidFill>
                <a:latin typeface="Poppins"/>
              </a:rPr>
              <a:t> </a:t>
            </a:r>
            <a:r>
              <a:rPr lang="en-US" sz="2000" spc="-35" dirty="0" err="1">
                <a:solidFill>
                  <a:srgbClr val="145DA0"/>
                </a:solidFill>
                <a:latin typeface="Poppins"/>
              </a:rPr>
              <a:t>các</a:t>
            </a:r>
            <a:r>
              <a:rPr lang="en-US" sz="2000" spc="-35" dirty="0">
                <a:solidFill>
                  <a:srgbClr val="145DA0"/>
                </a:solidFill>
                <a:latin typeface="Poppins"/>
              </a:rPr>
              <a:t> </a:t>
            </a:r>
            <a:r>
              <a:rPr lang="en-US" sz="2000" spc="-35" dirty="0" err="1">
                <a:solidFill>
                  <a:srgbClr val="145DA0"/>
                </a:solidFill>
                <a:latin typeface="Poppins"/>
              </a:rPr>
              <a:t>thông</a:t>
            </a:r>
            <a:r>
              <a:rPr lang="en-US" sz="2000" spc="-35" dirty="0">
                <a:solidFill>
                  <a:srgbClr val="145DA0"/>
                </a:solidFill>
                <a:latin typeface="Poppins"/>
              </a:rPr>
              <a:t> </a:t>
            </a:r>
            <a:r>
              <a:rPr lang="en-US" sz="2000" spc="-35" dirty="0" err="1">
                <a:solidFill>
                  <a:srgbClr val="145DA0"/>
                </a:solidFill>
                <a:latin typeface="Poppins"/>
              </a:rPr>
              <a:t>kê</a:t>
            </a:r>
            <a:r>
              <a:rPr lang="en-US" sz="2000" spc="-35" dirty="0">
                <a:solidFill>
                  <a:srgbClr val="145DA0"/>
                </a:solidFill>
                <a:latin typeface="Poppins"/>
              </a:rPr>
              <a:t> </a:t>
            </a:r>
            <a:r>
              <a:rPr lang="en-US" sz="2000" spc="-35" dirty="0" err="1">
                <a:solidFill>
                  <a:srgbClr val="145DA0"/>
                </a:solidFill>
                <a:latin typeface="Poppins"/>
              </a:rPr>
              <a:t>và</a:t>
            </a:r>
            <a:r>
              <a:rPr lang="en-US" sz="2000" spc="-35" dirty="0">
                <a:solidFill>
                  <a:srgbClr val="145DA0"/>
                </a:solidFill>
                <a:latin typeface="Poppins"/>
              </a:rPr>
              <a:t> </a:t>
            </a:r>
            <a:r>
              <a:rPr lang="en-US" sz="2000" spc="-35" dirty="0" err="1">
                <a:solidFill>
                  <a:srgbClr val="145DA0"/>
                </a:solidFill>
                <a:latin typeface="Poppins"/>
              </a:rPr>
              <a:t>xuất</a:t>
            </a:r>
            <a:r>
              <a:rPr lang="en-US" sz="2000" spc="-35" dirty="0">
                <a:solidFill>
                  <a:srgbClr val="145DA0"/>
                </a:solidFill>
                <a:latin typeface="Poppins"/>
              </a:rPr>
              <a:t> </a:t>
            </a:r>
            <a:r>
              <a:rPr lang="en-US" sz="2000" spc="-35" dirty="0" err="1">
                <a:solidFill>
                  <a:srgbClr val="145DA0"/>
                </a:solidFill>
                <a:latin typeface="Poppins"/>
              </a:rPr>
              <a:t>doanh</a:t>
            </a:r>
            <a:r>
              <a:rPr lang="en-US" sz="2000" spc="-35" dirty="0">
                <a:solidFill>
                  <a:srgbClr val="145DA0"/>
                </a:solidFill>
                <a:latin typeface="Poppins"/>
              </a:rPr>
              <a:t> </a:t>
            </a:r>
            <a:r>
              <a:rPr lang="en-US" sz="2000" spc="-35" dirty="0" err="1">
                <a:solidFill>
                  <a:srgbClr val="145DA0"/>
                </a:solidFill>
                <a:latin typeface="Poppins"/>
              </a:rPr>
              <a:t>thu</a:t>
            </a:r>
            <a:r>
              <a:rPr lang="en-US" sz="2000" spc="-35" dirty="0">
                <a:solidFill>
                  <a:srgbClr val="145DA0"/>
                </a:solidFill>
                <a:latin typeface="Poppins"/>
              </a:rPr>
              <a:t> </a:t>
            </a:r>
            <a:r>
              <a:rPr lang="en-US" sz="2000" spc="-35" dirty="0" err="1">
                <a:solidFill>
                  <a:srgbClr val="145DA0"/>
                </a:solidFill>
                <a:latin typeface="Poppins"/>
              </a:rPr>
              <a:t>bán</a:t>
            </a:r>
            <a:r>
              <a:rPr lang="en-US" sz="2000" spc="-35" dirty="0">
                <a:solidFill>
                  <a:srgbClr val="145DA0"/>
                </a:solidFill>
                <a:latin typeface="Poppins"/>
              </a:rPr>
              <a:t> </a:t>
            </a:r>
            <a:r>
              <a:rPr lang="en-US" sz="2000" spc="-35" dirty="0" err="1">
                <a:solidFill>
                  <a:srgbClr val="145DA0"/>
                </a:solidFill>
                <a:latin typeface="Poppins"/>
              </a:rPr>
              <a:t>hàng</a:t>
            </a:r>
            <a:r>
              <a:rPr lang="en-US" sz="2000" spc="-35" dirty="0">
                <a:solidFill>
                  <a:srgbClr val="145DA0"/>
                </a:solidFill>
                <a:latin typeface="Poppins"/>
              </a:rPr>
              <a:t> </a:t>
            </a:r>
            <a:r>
              <a:rPr lang="en-US" sz="2000" spc="-35" dirty="0" err="1">
                <a:solidFill>
                  <a:srgbClr val="145DA0"/>
                </a:solidFill>
                <a:latin typeface="Poppins"/>
              </a:rPr>
              <a:t>của</a:t>
            </a:r>
            <a:r>
              <a:rPr lang="en-US" sz="2000" spc="-35" dirty="0">
                <a:solidFill>
                  <a:srgbClr val="145DA0"/>
                </a:solidFill>
                <a:latin typeface="Poppins"/>
              </a:rPr>
              <a:t> </a:t>
            </a:r>
            <a:r>
              <a:rPr lang="en-US" sz="2000" spc="-35" dirty="0" err="1">
                <a:solidFill>
                  <a:srgbClr val="145DA0"/>
                </a:solidFill>
                <a:latin typeface="Poppins"/>
              </a:rPr>
              <a:t>các</a:t>
            </a:r>
            <a:r>
              <a:rPr lang="en-US" sz="2000" spc="-35" dirty="0">
                <a:solidFill>
                  <a:srgbClr val="145DA0"/>
                </a:solidFill>
                <a:latin typeface="Poppins"/>
              </a:rPr>
              <a:t> store </a:t>
            </a:r>
            <a:r>
              <a:rPr lang="en-US" sz="2000" spc="-35" dirty="0" err="1">
                <a:solidFill>
                  <a:srgbClr val="145DA0"/>
                </a:solidFill>
                <a:latin typeface="Poppins"/>
              </a:rPr>
              <a:t>trong</a:t>
            </a:r>
            <a:r>
              <a:rPr lang="en-US" sz="2000" spc="-35" dirty="0">
                <a:solidFill>
                  <a:srgbClr val="145DA0"/>
                </a:solidFill>
                <a:latin typeface="Poppins"/>
              </a:rPr>
              <a:t> </a:t>
            </a:r>
            <a:r>
              <a:rPr lang="en-US" sz="2000" spc="-35" dirty="0" err="1">
                <a:solidFill>
                  <a:srgbClr val="145DA0"/>
                </a:solidFill>
                <a:latin typeface="Poppins"/>
              </a:rPr>
              <a:t>tháng</a:t>
            </a:r>
            <a:r>
              <a:rPr lang="en-US" sz="2000" spc="-35" dirty="0">
                <a:solidFill>
                  <a:srgbClr val="145DA0"/>
                </a:solidFill>
                <a:latin typeface="Poppins"/>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381000" y="3686747"/>
            <a:ext cx="6033363" cy="2482474"/>
          </a:xfrm>
          <a:prstGeom prst="rect">
            <a:avLst/>
          </a:prstGeom>
        </p:spPr>
        <p:txBody>
          <a:bodyPr lIns="0" tIns="0" rIns="0" bIns="0" rtlCol="0" anchor="t">
            <a:spAutoFit/>
          </a:bodyPr>
          <a:lstStyle/>
          <a:p>
            <a:pPr marL="0" lvl="0" indent="0" algn="l">
              <a:lnSpc>
                <a:spcPts val="6553"/>
              </a:lnSpc>
              <a:spcBef>
                <a:spcPct val="0"/>
              </a:spcBef>
            </a:pPr>
            <a:r>
              <a:rPr lang="en-US" sz="4680" dirty="0" err="1">
                <a:solidFill>
                  <a:srgbClr val="FDFDFD"/>
                </a:solidFill>
                <a:latin typeface="Open Sans Extra Bold"/>
              </a:rPr>
              <a:t>Những</a:t>
            </a:r>
            <a:r>
              <a:rPr lang="en-US" sz="4680" dirty="0">
                <a:solidFill>
                  <a:srgbClr val="FDFDFD"/>
                </a:solidFill>
                <a:latin typeface="Open Sans Extra Bold"/>
              </a:rPr>
              <a:t> </a:t>
            </a:r>
            <a:r>
              <a:rPr lang="en-US" sz="4680" dirty="0" err="1">
                <a:solidFill>
                  <a:srgbClr val="FDFDFD"/>
                </a:solidFill>
                <a:latin typeface="Open Sans Extra Bold"/>
              </a:rPr>
              <a:t>điểm</a:t>
            </a:r>
            <a:r>
              <a:rPr lang="en-US" sz="4680" dirty="0">
                <a:solidFill>
                  <a:srgbClr val="FDFDFD"/>
                </a:solidFill>
                <a:latin typeface="Open Sans Extra Bold"/>
              </a:rPr>
              <a:t> </a:t>
            </a:r>
            <a:r>
              <a:rPr lang="en-US" sz="4680" dirty="0" err="1">
                <a:solidFill>
                  <a:srgbClr val="FDFDFD"/>
                </a:solidFill>
                <a:latin typeface="Open Sans Extra Bold"/>
              </a:rPr>
              <a:t>hạn</a:t>
            </a:r>
            <a:r>
              <a:rPr lang="en-US" sz="4680" dirty="0">
                <a:solidFill>
                  <a:srgbClr val="FDFDFD"/>
                </a:solidFill>
                <a:latin typeface="Open Sans Extra Bold"/>
              </a:rPr>
              <a:t> </a:t>
            </a:r>
            <a:r>
              <a:rPr lang="en-US" sz="4680" dirty="0" err="1">
                <a:solidFill>
                  <a:srgbClr val="FDFDFD"/>
                </a:solidFill>
                <a:latin typeface="Open Sans Extra Bold"/>
              </a:rPr>
              <a:t>chế</a:t>
            </a:r>
            <a:r>
              <a:rPr lang="en-US" sz="4680" dirty="0">
                <a:solidFill>
                  <a:srgbClr val="FDFDFD"/>
                </a:solidFill>
                <a:latin typeface="Open Sans Extra Bold"/>
              </a:rPr>
              <a:t> </a:t>
            </a:r>
            <a:r>
              <a:rPr lang="en-US" sz="4680" dirty="0" err="1">
                <a:solidFill>
                  <a:srgbClr val="FDFDFD"/>
                </a:solidFill>
                <a:latin typeface="Open Sans Extra Bold"/>
              </a:rPr>
              <a:t>trong</a:t>
            </a:r>
            <a:r>
              <a:rPr lang="en-US" sz="4680" dirty="0">
                <a:solidFill>
                  <a:srgbClr val="FDFDFD"/>
                </a:solidFill>
                <a:latin typeface="Open Sans Extra Bold"/>
              </a:rPr>
              <a:t> </a:t>
            </a:r>
            <a:r>
              <a:rPr lang="en-US" sz="4680" dirty="0" err="1">
                <a:solidFill>
                  <a:srgbClr val="FDFDFD"/>
                </a:solidFill>
                <a:latin typeface="Open Sans Extra Bold"/>
              </a:rPr>
              <a:t>dự</a:t>
            </a:r>
            <a:r>
              <a:rPr lang="en-US" sz="4680" dirty="0">
                <a:solidFill>
                  <a:srgbClr val="FDFDFD"/>
                </a:solidFill>
                <a:latin typeface="Open Sans Extra Bold"/>
              </a:rPr>
              <a:t> </a:t>
            </a:r>
            <a:r>
              <a:rPr lang="en-US" sz="4680" dirty="0" err="1">
                <a:solidFill>
                  <a:srgbClr val="FDFDFD"/>
                </a:solidFill>
                <a:latin typeface="Open Sans Extra Bold"/>
              </a:rPr>
              <a:t>án</a:t>
            </a:r>
            <a:r>
              <a:rPr lang="en-US" sz="4680" dirty="0">
                <a:solidFill>
                  <a:srgbClr val="FDFDFD"/>
                </a:solidFill>
                <a:latin typeface="Open Sans Extra Bold"/>
              </a:rPr>
              <a:t> </a:t>
            </a:r>
            <a:r>
              <a:rPr lang="en-US" sz="4680" dirty="0" err="1">
                <a:solidFill>
                  <a:srgbClr val="FDFDFD"/>
                </a:solidFill>
                <a:latin typeface="Open Sans Extra Bold"/>
              </a:rPr>
              <a:t>và</a:t>
            </a:r>
            <a:r>
              <a:rPr lang="en-US" sz="4680" dirty="0">
                <a:solidFill>
                  <a:srgbClr val="FDFDFD"/>
                </a:solidFill>
                <a:latin typeface="Open Sans Extra Bold"/>
              </a:rPr>
              <a:t> </a:t>
            </a:r>
            <a:r>
              <a:rPr lang="en-US" sz="4680" dirty="0" err="1">
                <a:solidFill>
                  <a:srgbClr val="FDFDFD"/>
                </a:solidFill>
                <a:latin typeface="Open Sans Extra Bold"/>
              </a:rPr>
              <a:t>nên</a:t>
            </a:r>
            <a:r>
              <a:rPr lang="en-US" sz="4680" dirty="0">
                <a:solidFill>
                  <a:srgbClr val="FDFDFD"/>
                </a:solidFill>
                <a:latin typeface="Open Sans Extra Bold"/>
              </a:rPr>
              <a:t> </a:t>
            </a:r>
            <a:r>
              <a:rPr lang="en-US" sz="4680" dirty="0" err="1">
                <a:solidFill>
                  <a:srgbClr val="FDFDFD"/>
                </a:solidFill>
                <a:latin typeface="Open Sans Extra Bold"/>
              </a:rPr>
              <a:t>phát</a:t>
            </a:r>
            <a:r>
              <a:rPr lang="en-US" sz="4680" dirty="0">
                <a:solidFill>
                  <a:srgbClr val="FDFDFD"/>
                </a:solidFill>
                <a:latin typeface="Open Sans Extra Bold"/>
              </a:rPr>
              <a:t> </a:t>
            </a:r>
            <a:r>
              <a:rPr lang="en-US" sz="4680" dirty="0" err="1">
                <a:solidFill>
                  <a:srgbClr val="FDFDFD"/>
                </a:solidFill>
                <a:latin typeface="Open Sans Extra Bold"/>
              </a:rPr>
              <a:t>triển</a:t>
            </a:r>
            <a:endParaRPr lang="en-US" sz="4680" dirty="0">
              <a:solidFill>
                <a:srgbClr val="FDFDFD"/>
              </a:solidFill>
              <a:latin typeface="Open Sans Extra Bold"/>
            </a:endParaRPr>
          </a:p>
        </p:txBody>
      </p:sp>
      <p:sp>
        <p:nvSpPr>
          <p:cNvPr id="9" name="Freeform 9"/>
          <p:cNvSpPr/>
          <p:nvPr/>
        </p:nvSpPr>
        <p:spPr>
          <a:xfrm>
            <a:off x="8618101" y="176799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0" name="TextBox 10"/>
          <p:cNvSpPr txBox="1"/>
          <p:nvPr/>
        </p:nvSpPr>
        <p:spPr>
          <a:xfrm>
            <a:off x="10187415" y="2012398"/>
            <a:ext cx="5768345" cy="629852"/>
          </a:xfrm>
          <a:prstGeom prst="rect">
            <a:avLst/>
          </a:prstGeom>
        </p:spPr>
        <p:txBody>
          <a:bodyPr lIns="0" tIns="0" rIns="0" bIns="0" rtlCol="0" anchor="t">
            <a:spAutoFit/>
          </a:bodyPr>
          <a:lstStyle/>
          <a:p>
            <a:pPr algn="l">
              <a:lnSpc>
                <a:spcPts val="2495"/>
              </a:lnSpc>
            </a:pPr>
            <a:r>
              <a:rPr lang="en-US" sz="2000" spc="-35" dirty="0" err="1">
                <a:solidFill>
                  <a:srgbClr val="145DA0"/>
                </a:solidFill>
                <a:latin typeface="Poppins"/>
              </a:rPr>
              <a:t>Còn</a:t>
            </a:r>
            <a:r>
              <a:rPr lang="en-US" sz="2000" spc="-35" dirty="0">
                <a:solidFill>
                  <a:srgbClr val="145DA0"/>
                </a:solidFill>
                <a:latin typeface="Poppins"/>
              </a:rPr>
              <a:t> </a:t>
            </a:r>
            <a:r>
              <a:rPr lang="en-US" sz="2000" spc="-35" dirty="0" err="1">
                <a:solidFill>
                  <a:srgbClr val="145DA0"/>
                </a:solidFill>
                <a:latin typeface="Poppins"/>
              </a:rPr>
              <a:t>thiếu</a:t>
            </a:r>
            <a:r>
              <a:rPr lang="en-US" sz="2000" spc="-35" dirty="0">
                <a:solidFill>
                  <a:srgbClr val="145DA0"/>
                </a:solidFill>
                <a:latin typeface="Poppins"/>
              </a:rPr>
              <a:t> </a:t>
            </a:r>
            <a:r>
              <a:rPr lang="en-US" sz="2000" spc="-35" dirty="0" err="1">
                <a:solidFill>
                  <a:srgbClr val="145DA0"/>
                </a:solidFill>
                <a:latin typeface="Poppins"/>
              </a:rPr>
              <a:t>nhiều</a:t>
            </a:r>
            <a:r>
              <a:rPr lang="en-US" sz="2000" spc="-35" dirty="0">
                <a:solidFill>
                  <a:srgbClr val="145DA0"/>
                </a:solidFill>
                <a:latin typeface="Poppins"/>
              </a:rPr>
              <a:t> </a:t>
            </a:r>
            <a:r>
              <a:rPr lang="en-US" sz="2000" spc="-35" dirty="0" err="1">
                <a:solidFill>
                  <a:srgbClr val="145DA0"/>
                </a:solidFill>
                <a:latin typeface="Poppins"/>
              </a:rPr>
              <a:t>tính</a:t>
            </a:r>
            <a:r>
              <a:rPr lang="en-US" sz="2000" spc="-35" dirty="0">
                <a:solidFill>
                  <a:srgbClr val="145DA0"/>
                </a:solidFill>
                <a:latin typeface="Poppins"/>
              </a:rPr>
              <a:t> </a:t>
            </a:r>
            <a:r>
              <a:rPr lang="en-US" sz="2000" spc="-35" dirty="0" err="1">
                <a:solidFill>
                  <a:srgbClr val="145DA0"/>
                </a:solidFill>
                <a:latin typeface="Poppins"/>
              </a:rPr>
              <a:t>năng</a:t>
            </a:r>
            <a:r>
              <a:rPr lang="en-US" sz="2000" spc="-35" dirty="0">
                <a:solidFill>
                  <a:srgbClr val="145DA0"/>
                </a:solidFill>
                <a:latin typeface="Poppins"/>
              </a:rPr>
              <a:t> : Chat room, Shipper App </a:t>
            </a:r>
            <a:r>
              <a:rPr lang="en-US" sz="2000" spc="-35" dirty="0" err="1">
                <a:solidFill>
                  <a:srgbClr val="145DA0"/>
                </a:solidFill>
                <a:latin typeface="Poppins"/>
              </a:rPr>
              <a:t>để</a:t>
            </a:r>
            <a:r>
              <a:rPr lang="en-US" sz="2000" spc="-35" dirty="0">
                <a:solidFill>
                  <a:srgbClr val="145DA0"/>
                </a:solidFill>
                <a:latin typeface="Poppins"/>
              </a:rPr>
              <a:t> </a:t>
            </a:r>
            <a:r>
              <a:rPr lang="en-US" sz="2000" spc="-35" dirty="0" err="1">
                <a:solidFill>
                  <a:srgbClr val="145DA0"/>
                </a:solidFill>
                <a:latin typeface="Poppins"/>
              </a:rPr>
              <a:t>có</a:t>
            </a:r>
            <a:r>
              <a:rPr lang="en-US" sz="2000" spc="-35" dirty="0">
                <a:solidFill>
                  <a:srgbClr val="145DA0"/>
                </a:solidFill>
                <a:latin typeface="Poppins"/>
              </a:rPr>
              <a:t> </a:t>
            </a:r>
            <a:r>
              <a:rPr lang="en-US" sz="2000" spc="-35" dirty="0" err="1">
                <a:solidFill>
                  <a:srgbClr val="145DA0"/>
                </a:solidFill>
                <a:latin typeface="Poppins"/>
              </a:rPr>
              <a:t>thể</a:t>
            </a:r>
            <a:r>
              <a:rPr lang="en-US" sz="2000" spc="-35" dirty="0">
                <a:solidFill>
                  <a:srgbClr val="145DA0"/>
                </a:solidFill>
                <a:latin typeface="Poppins"/>
              </a:rPr>
              <a:t> admin </a:t>
            </a:r>
            <a:r>
              <a:rPr lang="en-US" sz="2000" spc="-35" dirty="0" err="1">
                <a:solidFill>
                  <a:srgbClr val="145DA0"/>
                </a:solidFill>
                <a:latin typeface="Poppins"/>
              </a:rPr>
              <a:t>quản</a:t>
            </a:r>
            <a:r>
              <a:rPr lang="en-US" sz="2000" spc="-35" dirty="0">
                <a:solidFill>
                  <a:srgbClr val="145DA0"/>
                </a:solidFill>
                <a:latin typeface="Poppins"/>
              </a:rPr>
              <a:t> </a:t>
            </a:r>
            <a:r>
              <a:rPr lang="en-US" sz="2000" spc="-35" dirty="0" err="1">
                <a:solidFill>
                  <a:srgbClr val="145DA0"/>
                </a:solidFill>
                <a:latin typeface="Poppins"/>
              </a:rPr>
              <a:t>lý</a:t>
            </a:r>
            <a:r>
              <a:rPr lang="en-US" sz="2000" spc="-35" dirty="0">
                <a:solidFill>
                  <a:srgbClr val="145DA0"/>
                </a:solidFill>
                <a:latin typeface="Poppins"/>
              </a:rPr>
              <a:t> shipper.  </a:t>
            </a:r>
          </a:p>
        </p:txBody>
      </p:sp>
      <p:sp>
        <p:nvSpPr>
          <p:cNvPr id="11" name="TextBox 11"/>
          <p:cNvSpPr txBox="1"/>
          <p:nvPr/>
        </p:nvSpPr>
        <p:spPr>
          <a:xfrm>
            <a:off x="8763159" y="20412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rPr>
              <a:t>01</a:t>
            </a:r>
          </a:p>
        </p:txBody>
      </p:sp>
      <p:sp>
        <p:nvSpPr>
          <p:cNvPr id="12" name="Freeform 12"/>
          <p:cNvSpPr/>
          <p:nvPr/>
        </p:nvSpPr>
        <p:spPr>
          <a:xfrm>
            <a:off x="9144000" y="354139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3" name="TextBox 13"/>
          <p:cNvSpPr txBox="1"/>
          <p:nvPr/>
        </p:nvSpPr>
        <p:spPr>
          <a:xfrm>
            <a:off x="10688346" y="3599072"/>
            <a:ext cx="5768345" cy="632866"/>
          </a:xfrm>
          <a:prstGeom prst="rect">
            <a:avLst/>
          </a:prstGeom>
        </p:spPr>
        <p:txBody>
          <a:bodyPr lIns="0" tIns="0" rIns="0" bIns="0" rtlCol="0" anchor="t">
            <a:spAutoFit/>
          </a:bodyPr>
          <a:lstStyle/>
          <a:p>
            <a:pPr algn="l">
              <a:lnSpc>
                <a:spcPts val="2495"/>
              </a:lnSpc>
            </a:pPr>
            <a:r>
              <a:rPr lang="en-US" sz="2000" spc="-35" dirty="0" err="1">
                <a:solidFill>
                  <a:srgbClr val="145DA0"/>
                </a:solidFill>
                <a:latin typeface="Poppins"/>
              </a:rPr>
              <a:t>TÍnh</a:t>
            </a:r>
            <a:r>
              <a:rPr lang="en-US" sz="2000" spc="-35" dirty="0">
                <a:solidFill>
                  <a:srgbClr val="145DA0"/>
                </a:solidFill>
                <a:latin typeface="Poppins"/>
              </a:rPr>
              <a:t> </a:t>
            </a:r>
            <a:r>
              <a:rPr lang="en-US" sz="2000" spc="-35" dirty="0" err="1">
                <a:solidFill>
                  <a:srgbClr val="145DA0"/>
                </a:solidFill>
                <a:latin typeface="Poppins"/>
              </a:rPr>
              <a:t>phức</a:t>
            </a:r>
            <a:r>
              <a:rPr lang="en-US" sz="2000" spc="-35" dirty="0">
                <a:solidFill>
                  <a:srgbClr val="145DA0"/>
                </a:solidFill>
                <a:latin typeface="Poppins"/>
              </a:rPr>
              <a:t> </a:t>
            </a:r>
            <a:r>
              <a:rPr lang="en-US" sz="2000" spc="-35" dirty="0" err="1">
                <a:solidFill>
                  <a:srgbClr val="145DA0"/>
                </a:solidFill>
                <a:latin typeface="Poppins"/>
              </a:rPr>
              <a:t>tạp</a:t>
            </a:r>
            <a:r>
              <a:rPr lang="en-US" sz="2000" spc="-35" dirty="0">
                <a:solidFill>
                  <a:srgbClr val="145DA0"/>
                </a:solidFill>
                <a:latin typeface="Poppins"/>
              </a:rPr>
              <a:t> </a:t>
            </a:r>
            <a:r>
              <a:rPr lang="en-US" sz="2000" spc="-35" dirty="0" err="1">
                <a:solidFill>
                  <a:srgbClr val="145DA0"/>
                </a:solidFill>
                <a:latin typeface="Poppins"/>
              </a:rPr>
              <a:t>dự</a:t>
            </a:r>
            <a:r>
              <a:rPr lang="en-US" sz="2000" spc="-35" dirty="0">
                <a:solidFill>
                  <a:srgbClr val="145DA0"/>
                </a:solidFill>
                <a:latin typeface="Poppins"/>
              </a:rPr>
              <a:t> </a:t>
            </a:r>
            <a:r>
              <a:rPr lang="en-US" sz="2000" spc="-35" dirty="0" err="1">
                <a:solidFill>
                  <a:srgbClr val="145DA0"/>
                </a:solidFill>
                <a:latin typeface="Poppins"/>
              </a:rPr>
              <a:t>án</a:t>
            </a:r>
            <a:r>
              <a:rPr lang="en-US" sz="2000" spc="-35" dirty="0">
                <a:solidFill>
                  <a:srgbClr val="145DA0"/>
                </a:solidFill>
                <a:latin typeface="Poppins"/>
              </a:rPr>
              <a:t> </a:t>
            </a:r>
            <a:r>
              <a:rPr lang="en-US" sz="2000" spc="-35" dirty="0" err="1">
                <a:solidFill>
                  <a:srgbClr val="145DA0"/>
                </a:solidFill>
                <a:latin typeface="Poppins"/>
              </a:rPr>
              <a:t>cao</a:t>
            </a:r>
            <a:r>
              <a:rPr lang="en-US" sz="2000" spc="-35" dirty="0">
                <a:solidFill>
                  <a:srgbClr val="145DA0"/>
                </a:solidFill>
                <a:latin typeface="Poppins"/>
              </a:rPr>
              <a:t>, </a:t>
            </a:r>
            <a:r>
              <a:rPr lang="en-US" sz="2000" spc="-35" dirty="0" err="1">
                <a:solidFill>
                  <a:srgbClr val="145DA0"/>
                </a:solidFill>
                <a:latin typeface="Poppins"/>
              </a:rPr>
              <a:t>cần</a:t>
            </a:r>
            <a:r>
              <a:rPr lang="en-US" sz="2000" spc="-35" dirty="0">
                <a:solidFill>
                  <a:srgbClr val="145DA0"/>
                </a:solidFill>
                <a:latin typeface="Poppins"/>
              </a:rPr>
              <a:t> </a:t>
            </a:r>
            <a:r>
              <a:rPr lang="en-US" sz="2000" spc="-35" dirty="0" err="1">
                <a:solidFill>
                  <a:srgbClr val="145DA0"/>
                </a:solidFill>
                <a:latin typeface="Poppins"/>
              </a:rPr>
              <a:t>phải</a:t>
            </a:r>
            <a:r>
              <a:rPr lang="en-US" sz="2000" spc="-35" dirty="0">
                <a:solidFill>
                  <a:srgbClr val="145DA0"/>
                </a:solidFill>
                <a:latin typeface="Poppins"/>
              </a:rPr>
              <a:t> </a:t>
            </a:r>
            <a:r>
              <a:rPr lang="en-US" sz="2000" spc="-35" dirty="0" err="1">
                <a:solidFill>
                  <a:srgbClr val="145DA0"/>
                </a:solidFill>
                <a:latin typeface="Poppins"/>
              </a:rPr>
              <a:t>thêm</a:t>
            </a:r>
            <a:r>
              <a:rPr lang="en-US" sz="2000" spc="-35" dirty="0">
                <a:solidFill>
                  <a:srgbClr val="145DA0"/>
                </a:solidFill>
                <a:latin typeface="Poppins"/>
              </a:rPr>
              <a:t> </a:t>
            </a:r>
            <a:r>
              <a:rPr lang="en-US" sz="2000" spc="-35" dirty="0" err="1">
                <a:solidFill>
                  <a:srgbClr val="145DA0"/>
                </a:solidFill>
                <a:latin typeface="Poppins"/>
              </a:rPr>
              <a:t>nhiều</a:t>
            </a:r>
            <a:r>
              <a:rPr lang="en-US" sz="2000" spc="-35" dirty="0">
                <a:solidFill>
                  <a:srgbClr val="145DA0"/>
                </a:solidFill>
                <a:latin typeface="Poppins"/>
              </a:rPr>
              <a:t> chi </a:t>
            </a:r>
            <a:r>
              <a:rPr lang="en-US" sz="2000" spc="-35" dirty="0" err="1">
                <a:solidFill>
                  <a:srgbClr val="145DA0"/>
                </a:solidFill>
                <a:latin typeface="Poppins"/>
              </a:rPr>
              <a:t>tiết</a:t>
            </a:r>
            <a:r>
              <a:rPr lang="en-US" sz="2000" spc="-35" dirty="0">
                <a:solidFill>
                  <a:srgbClr val="145DA0"/>
                </a:solidFill>
                <a:latin typeface="Poppins"/>
              </a:rPr>
              <a:t> </a:t>
            </a:r>
            <a:r>
              <a:rPr lang="en-US" sz="2000" spc="-35" dirty="0" err="1">
                <a:solidFill>
                  <a:srgbClr val="145DA0"/>
                </a:solidFill>
                <a:latin typeface="Poppins"/>
              </a:rPr>
              <a:t>trong</a:t>
            </a:r>
            <a:r>
              <a:rPr lang="en-US" sz="2000" spc="-35" dirty="0">
                <a:solidFill>
                  <a:srgbClr val="145DA0"/>
                </a:solidFill>
                <a:latin typeface="Poppins"/>
              </a:rPr>
              <a:t> </a:t>
            </a:r>
            <a:r>
              <a:rPr lang="en-US" sz="2000" spc="-35" dirty="0" err="1">
                <a:solidFill>
                  <a:srgbClr val="145DA0"/>
                </a:solidFill>
                <a:latin typeface="Poppins"/>
              </a:rPr>
              <a:t>quá</a:t>
            </a:r>
            <a:r>
              <a:rPr lang="en-US" sz="2000" spc="-35" dirty="0">
                <a:solidFill>
                  <a:srgbClr val="145DA0"/>
                </a:solidFill>
                <a:latin typeface="Poppins"/>
              </a:rPr>
              <a:t> </a:t>
            </a:r>
            <a:r>
              <a:rPr lang="en-US" sz="2000" spc="-35" dirty="0" err="1">
                <a:solidFill>
                  <a:srgbClr val="145DA0"/>
                </a:solidFill>
                <a:latin typeface="Poppins"/>
              </a:rPr>
              <a:t>trình</a:t>
            </a:r>
            <a:r>
              <a:rPr lang="en-US" sz="2000" spc="-35" dirty="0">
                <a:solidFill>
                  <a:srgbClr val="145DA0"/>
                </a:solidFill>
                <a:latin typeface="Poppins"/>
              </a:rPr>
              <a:t> </a:t>
            </a:r>
            <a:r>
              <a:rPr lang="en-US" sz="2000" spc="-35" dirty="0" err="1">
                <a:solidFill>
                  <a:srgbClr val="145DA0"/>
                </a:solidFill>
                <a:latin typeface="Poppins"/>
              </a:rPr>
              <a:t>phát</a:t>
            </a:r>
            <a:r>
              <a:rPr lang="en-US" sz="2000" spc="-35" dirty="0">
                <a:solidFill>
                  <a:srgbClr val="145DA0"/>
                </a:solidFill>
                <a:latin typeface="Poppins"/>
              </a:rPr>
              <a:t> </a:t>
            </a:r>
            <a:r>
              <a:rPr lang="en-US" sz="2000" spc="-35" dirty="0" err="1">
                <a:solidFill>
                  <a:srgbClr val="145DA0"/>
                </a:solidFill>
                <a:latin typeface="Poppins"/>
              </a:rPr>
              <a:t>triển</a:t>
            </a:r>
            <a:r>
              <a:rPr lang="en-US" sz="2000" spc="-35" dirty="0">
                <a:solidFill>
                  <a:srgbClr val="145DA0"/>
                </a:solidFill>
                <a:latin typeface="Poppins"/>
              </a:rPr>
              <a:t> </a:t>
            </a:r>
          </a:p>
        </p:txBody>
      </p:sp>
      <p:sp>
        <p:nvSpPr>
          <p:cNvPr id="14" name="TextBox 14"/>
          <p:cNvSpPr txBox="1"/>
          <p:nvPr/>
        </p:nvSpPr>
        <p:spPr>
          <a:xfrm>
            <a:off x="9289058" y="38146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rPr>
              <a:t>02</a:t>
            </a:r>
          </a:p>
        </p:txBody>
      </p:sp>
      <p:sp>
        <p:nvSpPr>
          <p:cNvPr id="15" name="Freeform 15"/>
          <p:cNvSpPr/>
          <p:nvPr/>
        </p:nvSpPr>
        <p:spPr>
          <a:xfrm>
            <a:off x="9144000" y="5318072"/>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6" name="TextBox 16"/>
          <p:cNvSpPr txBox="1"/>
          <p:nvPr/>
        </p:nvSpPr>
        <p:spPr>
          <a:xfrm>
            <a:off x="10688346" y="5375752"/>
            <a:ext cx="5768345" cy="953466"/>
          </a:xfrm>
          <a:prstGeom prst="rect">
            <a:avLst/>
          </a:prstGeom>
        </p:spPr>
        <p:txBody>
          <a:bodyPr lIns="0" tIns="0" rIns="0" bIns="0" rtlCol="0" anchor="t">
            <a:spAutoFit/>
          </a:bodyPr>
          <a:lstStyle/>
          <a:p>
            <a:pPr algn="l">
              <a:lnSpc>
                <a:spcPts val="2495"/>
              </a:lnSpc>
            </a:pPr>
            <a:r>
              <a:rPr lang="en-US" sz="2000" spc="-35" dirty="0">
                <a:solidFill>
                  <a:srgbClr val="145DA0"/>
                </a:solidFill>
                <a:latin typeface="Poppins"/>
              </a:rPr>
              <a:t>Admin </a:t>
            </a:r>
            <a:r>
              <a:rPr lang="en-US" sz="2000" spc="-35" dirty="0" err="1">
                <a:solidFill>
                  <a:srgbClr val="145DA0"/>
                </a:solidFill>
                <a:latin typeface="Poppins"/>
              </a:rPr>
              <a:t>chưa</a:t>
            </a:r>
            <a:r>
              <a:rPr lang="en-US" sz="2000" spc="-35" dirty="0">
                <a:solidFill>
                  <a:srgbClr val="145DA0"/>
                </a:solidFill>
                <a:latin typeface="Poppins"/>
              </a:rPr>
              <a:t> </a:t>
            </a:r>
            <a:r>
              <a:rPr lang="en-US" sz="2000" spc="-35" dirty="0" err="1">
                <a:solidFill>
                  <a:srgbClr val="145DA0"/>
                </a:solidFill>
                <a:latin typeface="Poppins"/>
              </a:rPr>
              <a:t>được</a:t>
            </a:r>
            <a:r>
              <a:rPr lang="en-US" sz="2000" spc="-35" dirty="0">
                <a:solidFill>
                  <a:srgbClr val="145DA0"/>
                </a:solidFill>
                <a:latin typeface="Poppins"/>
              </a:rPr>
              <a:t> </a:t>
            </a:r>
            <a:r>
              <a:rPr lang="en-US" sz="2000" spc="-35" dirty="0" err="1">
                <a:solidFill>
                  <a:srgbClr val="145DA0"/>
                </a:solidFill>
                <a:latin typeface="Poppins"/>
              </a:rPr>
              <a:t>quản</a:t>
            </a:r>
            <a:r>
              <a:rPr lang="en-US" sz="2000" spc="-35" dirty="0">
                <a:solidFill>
                  <a:srgbClr val="145DA0"/>
                </a:solidFill>
                <a:latin typeface="Poppins"/>
              </a:rPr>
              <a:t> </a:t>
            </a:r>
            <a:r>
              <a:rPr lang="en-US" sz="2000" spc="-35" dirty="0" err="1">
                <a:solidFill>
                  <a:srgbClr val="145DA0"/>
                </a:solidFill>
                <a:latin typeface="Poppins"/>
              </a:rPr>
              <a:t>lý</a:t>
            </a:r>
            <a:r>
              <a:rPr lang="en-US" sz="2000" spc="-35" dirty="0">
                <a:solidFill>
                  <a:srgbClr val="145DA0"/>
                </a:solidFill>
                <a:latin typeface="Poppins"/>
              </a:rPr>
              <a:t> them </a:t>
            </a:r>
            <a:r>
              <a:rPr lang="en-US" sz="2000" spc="-35" dirty="0" err="1">
                <a:solidFill>
                  <a:srgbClr val="145DA0"/>
                </a:solidFill>
                <a:latin typeface="Poppins"/>
              </a:rPr>
              <a:t>phần</a:t>
            </a:r>
            <a:r>
              <a:rPr lang="en-US" sz="2000" spc="-35" dirty="0">
                <a:solidFill>
                  <a:srgbClr val="145DA0"/>
                </a:solidFill>
                <a:latin typeface="Poppins"/>
              </a:rPr>
              <a:t> Promotion </a:t>
            </a:r>
            <a:r>
              <a:rPr lang="en-US" sz="2000" spc="-35" dirty="0" err="1">
                <a:solidFill>
                  <a:srgbClr val="145DA0"/>
                </a:solidFill>
                <a:latin typeface="Poppins"/>
              </a:rPr>
              <a:t>để</a:t>
            </a:r>
            <a:r>
              <a:rPr lang="en-US" sz="2000" spc="-35" dirty="0">
                <a:solidFill>
                  <a:srgbClr val="145DA0"/>
                </a:solidFill>
                <a:latin typeface="Poppins"/>
              </a:rPr>
              <a:t> tang </a:t>
            </a:r>
            <a:r>
              <a:rPr lang="en-US" sz="2000" spc="-35" dirty="0" err="1">
                <a:solidFill>
                  <a:srgbClr val="145DA0"/>
                </a:solidFill>
                <a:latin typeface="Poppins"/>
              </a:rPr>
              <a:t>thêm</a:t>
            </a:r>
            <a:r>
              <a:rPr lang="en-US" sz="2000" spc="-35" dirty="0">
                <a:solidFill>
                  <a:srgbClr val="145DA0"/>
                </a:solidFill>
                <a:latin typeface="Poppins"/>
              </a:rPr>
              <a:t> </a:t>
            </a:r>
            <a:r>
              <a:rPr lang="en-US" sz="2000" spc="-35" dirty="0" err="1">
                <a:solidFill>
                  <a:srgbClr val="145DA0"/>
                </a:solidFill>
                <a:latin typeface="Poppins"/>
              </a:rPr>
              <a:t>độ</a:t>
            </a:r>
            <a:r>
              <a:rPr lang="en-US" sz="2000" spc="-35" dirty="0">
                <a:solidFill>
                  <a:srgbClr val="145DA0"/>
                </a:solidFill>
                <a:latin typeface="Poppins"/>
              </a:rPr>
              <a:t> </a:t>
            </a:r>
            <a:r>
              <a:rPr lang="en-US" sz="2000" spc="-35" dirty="0" err="1">
                <a:solidFill>
                  <a:srgbClr val="145DA0"/>
                </a:solidFill>
                <a:latin typeface="Poppins"/>
              </a:rPr>
              <a:t>hấp</a:t>
            </a:r>
            <a:r>
              <a:rPr lang="en-US" sz="2000" spc="-35" dirty="0">
                <a:solidFill>
                  <a:srgbClr val="145DA0"/>
                </a:solidFill>
                <a:latin typeface="Poppins"/>
              </a:rPr>
              <a:t> </a:t>
            </a:r>
            <a:r>
              <a:rPr lang="en-US" sz="2000" spc="-35" dirty="0" err="1">
                <a:solidFill>
                  <a:srgbClr val="145DA0"/>
                </a:solidFill>
                <a:latin typeface="Poppins"/>
              </a:rPr>
              <a:t>dẫn</a:t>
            </a:r>
            <a:r>
              <a:rPr lang="en-US" sz="2000" spc="-35" dirty="0">
                <a:solidFill>
                  <a:srgbClr val="145DA0"/>
                </a:solidFill>
                <a:latin typeface="Poppins"/>
              </a:rPr>
              <a:t> </a:t>
            </a:r>
            <a:r>
              <a:rPr lang="en-US" sz="2000" spc="-35" dirty="0" err="1">
                <a:solidFill>
                  <a:srgbClr val="145DA0"/>
                </a:solidFill>
                <a:latin typeface="Poppins"/>
              </a:rPr>
              <a:t>cho</a:t>
            </a:r>
            <a:r>
              <a:rPr lang="en-US" sz="2000" spc="-35" dirty="0">
                <a:solidFill>
                  <a:srgbClr val="145DA0"/>
                </a:solidFill>
                <a:latin typeface="Poppins"/>
              </a:rPr>
              <a:t> </a:t>
            </a:r>
            <a:r>
              <a:rPr lang="en-US" sz="2000" spc="-35" dirty="0" err="1">
                <a:solidFill>
                  <a:srgbClr val="145DA0"/>
                </a:solidFill>
                <a:latin typeface="Poppins"/>
              </a:rPr>
              <a:t>khách</a:t>
            </a:r>
            <a:r>
              <a:rPr lang="en-US" sz="2000" spc="-35" dirty="0">
                <a:solidFill>
                  <a:srgbClr val="145DA0"/>
                </a:solidFill>
                <a:latin typeface="Poppins"/>
              </a:rPr>
              <a:t> hang </a:t>
            </a:r>
            <a:r>
              <a:rPr lang="en-US" sz="2000" spc="-35" dirty="0" err="1">
                <a:solidFill>
                  <a:srgbClr val="145DA0"/>
                </a:solidFill>
                <a:latin typeface="Poppins"/>
              </a:rPr>
              <a:t>để</a:t>
            </a:r>
            <a:r>
              <a:rPr lang="en-US" sz="2000" spc="-35" dirty="0">
                <a:solidFill>
                  <a:srgbClr val="145DA0"/>
                </a:solidFill>
                <a:latin typeface="Poppins"/>
              </a:rPr>
              <a:t> </a:t>
            </a:r>
            <a:r>
              <a:rPr lang="en-US" sz="2000" spc="-35" dirty="0" err="1">
                <a:solidFill>
                  <a:srgbClr val="145DA0"/>
                </a:solidFill>
                <a:latin typeface="Poppins"/>
              </a:rPr>
              <a:t>mua</a:t>
            </a:r>
            <a:r>
              <a:rPr lang="en-US" sz="2000" spc="-35" dirty="0">
                <a:solidFill>
                  <a:srgbClr val="145DA0"/>
                </a:solidFill>
                <a:latin typeface="Poppins"/>
              </a:rPr>
              <a:t> </a:t>
            </a:r>
          </a:p>
        </p:txBody>
      </p:sp>
      <p:sp>
        <p:nvSpPr>
          <p:cNvPr id="17" name="TextBox 17"/>
          <p:cNvSpPr txBox="1"/>
          <p:nvPr/>
        </p:nvSpPr>
        <p:spPr>
          <a:xfrm>
            <a:off x="9289058" y="5591284"/>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rPr>
              <a:t>03</a:t>
            </a:r>
          </a:p>
        </p:txBody>
      </p:sp>
      <p:sp>
        <p:nvSpPr>
          <p:cNvPr id="18" name="Freeform 18"/>
          <p:cNvSpPr/>
          <p:nvPr/>
        </p:nvSpPr>
        <p:spPr>
          <a:xfrm>
            <a:off x="8618101" y="7094753"/>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9" name="TextBox 19"/>
          <p:cNvSpPr txBox="1"/>
          <p:nvPr/>
        </p:nvSpPr>
        <p:spPr>
          <a:xfrm>
            <a:off x="8763159" y="7367965"/>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rPr>
              <a:t>04</a:t>
            </a:r>
          </a:p>
        </p:txBody>
      </p:sp>
      <p:grpSp>
        <p:nvGrpSpPr>
          <p:cNvPr id="20" name="Group 20"/>
          <p:cNvGrpSpPr/>
          <p:nvPr/>
        </p:nvGrpSpPr>
        <p:grpSpPr>
          <a:xfrm>
            <a:off x="7905455" y="2656032"/>
            <a:ext cx="373607" cy="37360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22" name="TextBox 2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3" name="Group 23"/>
          <p:cNvGrpSpPr/>
          <p:nvPr/>
        </p:nvGrpSpPr>
        <p:grpSpPr>
          <a:xfrm>
            <a:off x="8315313" y="4180490"/>
            <a:ext cx="373607" cy="37360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25" name="TextBox 25"/>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6" name="Group 26"/>
          <p:cNvGrpSpPr/>
          <p:nvPr/>
        </p:nvGrpSpPr>
        <p:grpSpPr>
          <a:xfrm>
            <a:off x="7944228" y="7402839"/>
            <a:ext cx="373607" cy="37360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28" name="TextBox 28"/>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9" name="Group 29"/>
          <p:cNvGrpSpPr/>
          <p:nvPr/>
        </p:nvGrpSpPr>
        <p:grpSpPr>
          <a:xfrm>
            <a:off x="8309460" y="5760481"/>
            <a:ext cx="373607" cy="37360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31" name="TextBox 3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4" name="TextBox 16">
            <a:extLst>
              <a:ext uri="{FF2B5EF4-FFF2-40B4-BE49-F238E27FC236}">
                <a16:creationId xmlns:a16="http://schemas.microsoft.com/office/drawing/2014/main" id="{3D56234B-00B3-BBFE-7177-B79A386664BC}"/>
              </a:ext>
            </a:extLst>
          </p:cNvPr>
          <p:cNvSpPr txBox="1"/>
          <p:nvPr/>
        </p:nvSpPr>
        <p:spPr>
          <a:xfrm>
            <a:off x="10704675" y="7578697"/>
            <a:ext cx="5768345" cy="950453"/>
          </a:xfrm>
          <a:prstGeom prst="rect">
            <a:avLst/>
          </a:prstGeom>
        </p:spPr>
        <p:txBody>
          <a:bodyPr lIns="0" tIns="0" rIns="0" bIns="0" rtlCol="0" anchor="t">
            <a:spAutoFit/>
          </a:bodyPr>
          <a:lstStyle/>
          <a:p>
            <a:pPr algn="l">
              <a:lnSpc>
                <a:spcPts val="2495"/>
              </a:lnSpc>
            </a:pPr>
            <a:r>
              <a:rPr lang="en-US" sz="2000" spc="-35" dirty="0" err="1">
                <a:solidFill>
                  <a:srgbClr val="145DA0"/>
                </a:solidFill>
                <a:latin typeface="Poppins"/>
              </a:rPr>
              <a:t>Các</a:t>
            </a:r>
            <a:r>
              <a:rPr lang="en-US" sz="2000" spc="-35" dirty="0">
                <a:solidFill>
                  <a:srgbClr val="145DA0"/>
                </a:solidFill>
                <a:latin typeface="Poppins"/>
              </a:rPr>
              <a:t> Seller </a:t>
            </a:r>
            <a:r>
              <a:rPr lang="en-US" sz="2000" spc="-35" dirty="0" err="1">
                <a:solidFill>
                  <a:srgbClr val="145DA0"/>
                </a:solidFill>
                <a:latin typeface="Poppins"/>
              </a:rPr>
              <a:t>vẫn</a:t>
            </a:r>
            <a:r>
              <a:rPr lang="en-US" sz="2000" spc="-35" dirty="0">
                <a:solidFill>
                  <a:srgbClr val="145DA0"/>
                </a:solidFill>
                <a:latin typeface="Poppins"/>
              </a:rPr>
              <a:t> </a:t>
            </a:r>
            <a:r>
              <a:rPr lang="en-US" sz="2000" spc="-35" dirty="0" err="1">
                <a:solidFill>
                  <a:srgbClr val="145DA0"/>
                </a:solidFill>
                <a:latin typeface="Poppins"/>
              </a:rPr>
              <a:t>chưa</a:t>
            </a:r>
            <a:r>
              <a:rPr lang="en-US" sz="2000" spc="-35" dirty="0">
                <a:solidFill>
                  <a:srgbClr val="145DA0"/>
                </a:solidFill>
                <a:latin typeface="Poppins"/>
              </a:rPr>
              <a:t> </a:t>
            </a:r>
            <a:r>
              <a:rPr lang="en-US" sz="2000" spc="-35" dirty="0" err="1">
                <a:solidFill>
                  <a:srgbClr val="145DA0"/>
                </a:solidFill>
                <a:latin typeface="Poppins"/>
              </a:rPr>
              <a:t>được</a:t>
            </a:r>
            <a:r>
              <a:rPr lang="en-US" sz="2000" spc="-35" dirty="0">
                <a:solidFill>
                  <a:srgbClr val="145DA0"/>
                </a:solidFill>
                <a:latin typeface="Poppins"/>
              </a:rPr>
              <a:t> </a:t>
            </a:r>
            <a:r>
              <a:rPr lang="en-US" sz="2000" spc="-35" dirty="0" err="1">
                <a:solidFill>
                  <a:srgbClr val="145DA0"/>
                </a:solidFill>
                <a:latin typeface="Poppins"/>
              </a:rPr>
              <a:t>xét</a:t>
            </a:r>
            <a:r>
              <a:rPr lang="en-US" sz="2000" spc="-35" dirty="0">
                <a:solidFill>
                  <a:srgbClr val="145DA0"/>
                </a:solidFill>
                <a:latin typeface="Poppins"/>
              </a:rPr>
              <a:t> </a:t>
            </a:r>
            <a:r>
              <a:rPr lang="en-US" sz="2000" spc="-35" dirty="0" err="1">
                <a:solidFill>
                  <a:srgbClr val="145DA0"/>
                </a:solidFill>
                <a:latin typeface="Poppins"/>
              </a:rPr>
              <a:t>kĩ</a:t>
            </a:r>
            <a:r>
              <a:rPr lang="en-US" sz="2000" spc="-35" dirty="0">
                <a:solidFill>
                  <a:srgbClr val="145DA0"/>
                </a:solidFill>
                <a:latin typeface="Poppins"/>
              </a:rPr>
              <a:t> </a:t>
            </a:r>
            <a:r>
              <a:rPr lang="en-US" sz="2000" spc="-35" dirty="0" err="1">
                <a:solidFill>
                  <a:srgbClr val="145DA0"/>
                </a:solidFill>
                <a:latin typeface="Poppins"/>
              </a:rPr>
              <a:t>càng</a:t>
            </a:r>
            <a:r>
              <a:rPr lang="en-US" sz="2000" spc="-35" dirty="0">
                <a:solidFill>
                  <a:srgbClr val="145DA0"/>
                </a:solidFill>
                <a:latin typeface="Poppins"/>
              </a:rPr>
              <a:t> </a:t>
            </a:r>
            <a:r>
              <a:rPr lang="en-US" sz="2000" spc="-35" dirty="0" err="1">
                <a:solidFill>
                  <a:srgbClr val="145DA0"/>
                </a:solidFill>
                <a:latin typeface="Poppins"/>
              </a:rPr>
              <a:t>về</a:t>
            </a:r>
            <a:r>
              <a:rPr lang="en-US" sz="2000" spc="-35" dirty="0">
                <a:solidFill>
                  <a:srgbClr val="145DA0"/>
                </a:solidFill>
                <a:latin typeface="Poppins"/>
              </a:rPr>
              <a:t> </a:t>
            </a:r>
            <a:r>
              <a:rPr lang="en-US" sz="2000" spc="-35" dirty="0" err="1">
                <a:solidFill>
                  <a:srgbClr val="145DA0"/>
                </a:solidFill>
                <a:latin typeface="Poppins"/>
              </a:rPr>
              <a:t>độ</a:t>
            </a:r>
            <a:r>
              <a:rPr lang="en-US" sz="2000" spc="-35" dirty="0">
                <a:solidFill>
                  <a:srgbClr val="145DA0"/>
                </a:solidFill>
                <a:latin typeface="Poppins"/>
              </a:rPr>
              <a:t> </a:t>
            </a:r>
            <a:r>
              <a:rPr lang="en-US" sz="2000" spc="-35" dirty="0" err="1">
                <a:solidFill>
                  <a:srgbClr val="145DA0"/>
                </a:solidFill>
                <a:latin typeface="Poppins"/>
              </a:rPr>
              <a:t>quản</a:t>
            </a:r>
            <a:r>
              <a:rPr lang="en-US" sz="2000" spc="-35" dirty="0">
                <a:solidFill>
                  <a:srgbClr val="145DA0"/>
                </a:solidFill>
                <a:latin typeface="Poppins"/>
              </a:rPr>
              <a:t> </a:t>
            </a:r>
            <a:r>
              <a:rPr lang="en-US" sz="2000" spc="-35" dirty="0" err="1">
                <a:solidFill>
                  <a:srgbClr val="145DA0"/>
                </a:solidFill>
                <a:latin typeface="Poppins"/>
              </a:rPr>
              <a:t>lý</a:t>
            </a:r>
            <a:r>
              <a:rPr lang="en-US" sz="2000" spc="-35" dirty="0">
                <a:solidFill>
                  <a:srgbClr val="145DA0"/>
                </a:solidFill>
                <a:latin typeface="Poppins"/>
              </a:rPr>
              <a:t> </a:t>
            </a:r>
            <a:r>
              <a:rPr lang="en-US" sz="2000" spc="-35" dirty="0" err="1">
                <a:solidFill>
                  <a:srgbClr val="145DA0"/>
                </a:solidFill>
                <a:latin typeface="Poppins"/>
              </a:rPr>
              <a:t>sản</a:t>
            </a:r>
            <a:r>
              <a:rPr lang="en-US" sz="2000" spc="-35" dirty="0">
                <a:solidFill>
                  <a:srgbClr val="145DA0"/>
                </a:solidFill>
                <a:latin typeface="Poppins"/>
              </a:rPr>
              <a:t> </a:t>
            </a:r>
            <a:r>
              <a:rPr lang="en-US" sz="2000" spc="-35" dirty="0" err="1">
                <a:solidFill>
                  <a:srgbClr val="145DA0"/>
                </a:solidFill>
                <a:latin typeface="Poppins"/>
              </a:rPr>
              <a:t>phẩm</a:t>
            </a:r>
            <a:r>
              <a:rPr lang="en-US" sz="2000" spc="-35" dirty="0">
                <a:solidFill>
                  <a:srgbClr val="145DA0"/>
                </a:solidFill>
                <a:latin typeface="Poppins"/>
              </a:rPr>
              <a:t> , </a:t>
            </a:r>
            <a:r>
              <a:rPr lang="en-US" sz="2000" spc="-35" dirty="0" err="1">
                <a:solidFill>
                  <a:srgbClr val="145DA0"/>
                </a:solidFill>
                <a:latin typeface="Poppins"/>
              </a:rPr>
              <a:t>như</a:t>
            </a:r>
            <a:r>
              <a:rPr lang="en-US" sz="2000" spc="-35" dirty="0">
                <a:solidFill>
                  <a:srgbClr val="145DA0"/>
                </a:solidFill>
                <a:latin typeface="Poppins"/>
              </a:rPr>
              <a:t> </a:t>
            </a:r>
            <a:r>
              <a:rPr lang="en-US" sz="2000" spc="-35" dirty="0" err="1">
                <a:solidFill>
                  <a:srgbClr val="145DA0"/>
                </a:solidFill>
                <a:latin typeface="Poppins"/>
              </a:rPr>
              <a:t>về</a:t>
            </a:r>
            <a:r>
              <a:rPr lang="en-US" sz="2000" spc="-35" dirty="0">
                <a:solidFill>
                  <a:srgbClr val="145DA0"/>
                </a:solidFill>
                <a:latin typeface="Poppins"/>
              </a:rPr>
              <a:t> </a:t>
            </a:r>
            <a:r>
              <a:rPr lang="en-US" sz="2000" spc="-35" dirty="0" err="1">
                <a:solidFill>
                  <a:srgbClr val="145DA0"/>
                </a:solidFill>
                <a:latin typeface="Poppins"/>
              </a:rPr>
              <a:t>các</a:t>
            </a:r>
            <a:r>
              <a:rPr lang="en-US" sz="2000" spc="-35" dirty="0">
                <a:solidFill>
                  <a:srgbClr val="145DA0"/>
                </a:solidFill>
                <a:latin typeface="Poppins"/>
              </a:rPr>
              <a:t> chi </a:t>
            </a:r>
            <a:r>
              <a:rPr lang="en-US" sz="2000" spc="-35" dirty="0" err="1">
                <a:solidFill>
                  <a:srgbClr val="145DA0"/>
                </a:solidFill>
                <a:latin typeface="Poppins"/>
              </a:rPr>
              <a:t>tiết</a:t>
            </a:r>
            <a:r>
              <a:rPr lang="en-US" sz="2000" spc="-35" dirty="0">
                <a:solidFill>
                  <a:srgbClr val="145DA0"/>
                </a:solidFill>
                <a:latin typeface="Poppins"/>
              </a:rPr>
              <a:t> </a:t>
            </a:r>
            <a:r>
              <a:rPr lang="en-US" sz="2000" spc="-35" dirty="0" err="1">
                <a:solidFill>
                  <a:srgbClr val="145DA0"/>
                </a:solidFill>
                <a:latin typeface="Poppins"/>
              </a:rPr>
              <a:t>về</a:t>
            </a:r>
            <a:r>
              <a:rPr lang="en-US" sz="2000" spc="-35" dirty="0">
                <a:solidFill>
                  <a:srgbClr val="145DA0"/>
                </a:solidFill>
                <a:latin typeface="Poppins"/>
              </a:rPr>
              <a:t> </a:t>
            </a:r>
            <a:r>
              <a:rPr lang="en-US" sz="2000" spc="-35" dirty="0" err="1">
                <a:solidFill>
                  <a:srgbClr val="145DA0"/>
                </a:solidFill>
                <a:latin typeface="Poppins"/>
              </a:rPr>
              <a:t>sản</a:t>
            </a:r>
            <a:r>
              <a:rPr lang="en-US" sz="2000" spc="-35" dirty="0">
                <a:solidFill>
                  <a:srgbClr val="145DA0"/>
                </a:solidFill>
                <a:latin typeface="Poppins"/>
              </a:rPr>
              <a:t> </a:t>
            </a:r>
            <a:r>
              <a:rPr lang="en-US" sz="2000" spc="-35" dirty="0" err="1">
                <a:solidFill>
                  <a:srgbClr val="145DA0"/>
                </a:solidFill>
                <a:latin typeface="Poppins"/>
              </a:rPr>
              <a:t>phẩm</a:t>
            </a:r>
            <a:r>
              <a:rPr lang="en-US" sz="2000" spc="-35" dirty="0">
                <a:solidFill>
                  <a:srgbClr val="145DA0"/>
                </a:solidFill>
                <a:latin typeface="Poppins"/>
              </a:rPr>
              <a:t> </a:t>
            </a:r>
            <a:r>
              <a:rPr lang="en-US" sz="2000" spc="-35" dirty="0" err="1">
                <a:solidFill>
                  <a:srgbClr val="145DA0"/>
                </a:solidFill>
                <a:latin typeface="Poppins"/>
              </a:rPr>
              <a:t>cần</a:t>
            </a:r>
            <a:r>
              <a:rPr lang="en-US" sz="2000" spc="-35" dirty="0">
                <a:solidFill>
                  <a:srgbClr val="145DA0"/>
                </a:solidFill>
                <a:latin typeface="Poppins"/>
              </a:rPr>
              <a:t> </a:t>
            </a:r>
            <a:r>
              <a:rPr lang="en-US" sz="2000" spc="-35" dirty="0" err="1">
                <a:solidFill>
                  <a:srgbClr val="145DA0"/>
                </a:solidFill>
                <a:latin typeface="Poppins"/>
              </a:rPr>
              <a:t>được</a:t>
            </a:r>
            <a:r>
              <a:rPr lang="en-US" sz="2000" spc="-35" dirty="0">
                <a:solidFill>
                  <a:srgbClr val="145DA0"/>
                </a:solidFill>
                <a:latin typeface="Poppins"/>
              </a:rPr>
              <a:t> </a:t>
            </a:r>
            <a:r>
              <a:rPr lang="en-US" sz="2000" spc="-35" dirty="0" err="1">
                <a:solidFill>
                  <a:srgbClr val="145DA0"/>
                </a:solidFill>
                <a:latin typeface="Poppins"/>
              </a:rPr>
              <a:t>quản</a:t>
            </a:r>
            <a:r>
              <a:rPr lang="en-US" sz="2000" spc="-35" dirty="0">
                <a:solidFill>
                  <a:srgbClr val="145DA0"/>
                </a:solidFill>
                <a:latin typeface="Poppins"/>
              </a:rPr>
              <a:t> </a:t>
            </a:r>
            <a:r>
              <a:rPr lang="en-US" sz="2000" spc="-35" dirty="0" err="1">
                <a:solidFill>
                  <a:srgbClr val="145DA0"/>
                </a:solidFill>
                <a:latin typeface="Poppins"/>
              </a:rPr>
              <a:t>lý</a:t>
            </a:r>
            <a:r>
              <a:rPr lang="en-US" sz="2000" spc="-35" dirty="0">
                <a:solidFill>
                  <a:srgbClr val="145DA0"/>
                </a:solidFill>
                <a:latin typeface="Poppins"/>
              </a:rPr>
              <a:t> </a:t>
            </a:r>
            <a:r>
              <a:rPr lang="en-US" sz="2000" spc="-35" dirty="0" err="1">
                <a:solidFill>
                  <a:srgbClr val="145DA0"/>
                </a:solidFill>
                <a:latin typeface="Poppins"/>
              </a:rPr>
              <a:t>rõ</a:t>
            </a:r>
            <a:r>
              <a:rPr lang="en-US" sz="2000" spc="-35" dirty="0">
                <a:solidFill>
                  <a:srgbClr val="145DA0"/>
                </a:solidFill>
                <a:latin typeface="Poppins"/>
              </a:rPr>
              <a:t> rang </a:t>
            </a:r>
            <a:r>
              <a:rPr lang="en-US" sz="2000" spc="-35" dirty="0" err="1">
                <a:solidFill>
                  <a:srgbClr val="145DA0"/>
                </a:solidFill>
                <a:latin typeface="Poppins"/>
              </a:rPr>
              <a:t>hơn</a:t>
            </a:r>
            <a:r>
              <a:rPr lang="en-US" sz="2000" spc="-35" dirty="0">
                <a:solidFill>
                  <a:srgbClr val="145DA0"/>
                </a:solidFill>
                <a:latin typeface="Poppins"/>
              </a:rPr>
              <a:t>.</a:t>
            </a:r>
          </a:p>
        </p:txBody>
      </p:sp>
    </p:spTree>
    <p:extLst>
      <p:ext uri="{BB962C8B-B14F-4D97-AF65-F5344CB8AC3E}">
        <p14:creationId xmlns:p14="http://schemas.microsoft.com/office/powerpoint/2010/main" val="2329893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785709" y="4457700"/>
            <a:ext cx="8819592" cy="1771491"/>
          </a:xfrm>
          <a:prstGeom prst="rect">
            <a:avLst/>
          </a:prstGeom>
        </p:spPr>
        <p:txBody>
          <a:bodyPr lIns="0" tIns="0" rIns="0" bIns="0" rtlCol="0" anchor="t">
            <a:spAutoFit/>
          </a:bodyPr>
          <a:lstStyle/>
          <a:p>
            <a:pPr marL="0" lvl="0" indent="0" algn="l">
              <a:lnSpc>
                <a:spcPts val="14510"/>
              </a:lnSpc>
              <a:spcBef>
                <a:spcPct val="0"/>
              </a:spcBef>
            </a:pPr>
            <a:r>
              <a:rPr lang="en-US" sz="10364" dirty="0">
                <a:solidFill>
                  <a:srgbClr val="051D40"/>
                </a:solidFill>
                <a:latin typeface="Open Sans Extra Bold"/>
              </a:rPr>
              <a:t>THANK YOU!</a:t>
            </a:r>
          </a:p>
        </p:txBody>
      </p:sp>
      <p:sp>
        <p:nvSpPr>
          <p:cNvPr id="9" name="Freeform 9"/>
          <p:cNvSpPr/>
          <p:nvPr/>
        </p:nvSpPr>
        <p:spPr>
          <a:xfrm>
            <a:off x="12398912" y="967949"/>
            <a:ext cx="5889088" cy="8229600"/>
          </a:xfrm>
          <a:custGeom>
            <a:avLst/>
            <a:gdLst/>
            <a:ahLst/>
            <a:cxnLst/>
            <a:rect l="l" t="t" r="r" b="b"/>
            <a:pathLst>
              <a:path w="5889088" h="8229600">
                <a:moveTo>
                  <a:pt x="0" y="0"/>
                </a:moveTo>
                <a:lnTo>
                  <a:pt x="5889088" y="0"/>
                </a:lnTo>
                <a:lnTo>
                  <a:pt x="5889088" y="8229600"/>
                </a:lnTo>
                <a:lnTo>
                  <a:pt x="0" y="8229600"/>
                </a:lnTo>
                <a:lnTo>
                  <a:pt x="0" y="0"/>
                </a:lnTo>
                <a:close/>
              </a:path>
            </a:pathLst>
          </a:custGeom>
          <a:blipFill>
            <a:blip r:embed="rId2"/>
            <a:stretch>
              <a:fillRect t="-3703" b="-3703"/>
            </a:stretch>
          </a:blipFill>
        </p:spPr>
        <p:txBody>
          <a:bodyPr/>
          <a:lstStyle/>
          <a:p>
            <a:endParaRPr lang="en-US"/>
          </a:p>
        </p:txBody>
      </p:sp>
      <p:grpSp>
        <p:nvGrpSpPr>
          <p:cNvPr id="15" name="Group 15"/>
          <p:cNvGrpSpPr/>
          <p:nvPr/>
        </p:nvGrpSpPr>
        <p:grpSpPr>
          <a:xfrm>
            <a:off x="12398912" y="0"/>
            <a:ext cx="5889088" cy="756959"/>
            <a:chOff x="0" y="0"/>
            <a:chExt cx="1551036" cy="199364"/>
          </a:xfrm>
        </p:grpSpPr>
        <p:sp>
          <p:nvSpPr>
            <p:cNvPr id="16" name="Freeform 16"/>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txBody>
            <a:bodyPr/>
            <a:lstStyle/>
            <a:p>
              <a:endParaRPr lang="en-US"/>
            </a:p>
          </p:txBody>
        </p:sp>
        <p:sp>
          <p:nvSpPr>
            <p:cNvPr id="17" name="TextBox 17"/>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2398912" y="9530041"/>
            <a:ext cx="5889088" cy="756959"/>
            <a:chOff x="0" y="0"/>
            <a:chExt cx="1551036" cy="199364"/>
          </a:xfrm>
        </p:grpSpPr>
        <p:sp>
          <p:nvSpPr>
            <p:cNvPr id="19" name="Freeform 19"/>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txBody>
            <a:bodyPr/>
            <a:lstStyle/>
            <a:p>
              <a:endParaRPr lang="en-US"/>
            </a:p>
          </p:txBody>
        </p:sp>
        <p:sp>
          <p:nvSpPr>
            <p:cNvPr id="20" name="TextBox 20"/>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3" name="TextBox 23"/>
          <p:cNvSpPr txBox="1"/>
          <p:nvPr/>
        </p:nvSpPr>
        <p:spPr>
          <a:xfrm>
            <a:off x="2753052" y="3094498"/>
            <a:ext cx="1527280" cy="315920"/>
          </a:xfrm>
          <a:prstGeom prst="rect">
            <a:avLst/>
          </a:prstGeom>
        </p:spPr>
        <p:txBody>
          <a:bodyPr lIns="0" tIns="0" rIns="0" bIns="0" rtlCol="0" anchor="t">
            <a:spAutoFit/>
          </a:bodyPr>
          <a:lstStyle/>
          <a:p>
            <a:pPr algn="ctr">
              <a:lnSpc>
                <a:spcPts val="2567"/>
              </a:lnSpc>
              <a:spcBef>
                <a:spcPct val="0"/>
              </a:spcBef>
            </a:pPr>
            <a:r>
              <a:rPr lang="en-US" sz="1834" spc="-36" dirty="0">
                <a:solidFill>
                  <a:srgbClr val="145DA0"/>
                </a:solidFill>
                <a:latin typeface="Poppins Bold"/>
              </a:rPr>
              <a:t>FPT Aptech</a:t>
            </a:r>
          </a:p>
        </p:txBody>
      </p:sp>
      <p:pic>
        <p:nvPicPr>
          <p:cNvPr id="4" name="Picture 3" descr="A black rectangular sign with yellow text&#10;&#10;Description automatically generated">
            <a:extLst>
              <a:ext uri="{FF2B5EF4-FFF2-40B4-BE49-F238E27FC236}">
                <a16:creationId xmlns:a16="http://schemas.microsoft.com/office/drawing/2014/main" id="{C49FB855-6FAC-0136-FEA5-3EA445EAAF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85709" y="1100901"/>
            <a:ext cx="2313437" cy="146304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TotalTime>
  <Words>327</Words>
  <Application>Microsoft Office PowerPoint</Application>
  <PresentationFormat>Custom</PresentationFormat>
  <Paragraphs>46</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Poppins Bold</vt:lpstr>
      <vt:lpstr>Open Sans Extra Bold</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dc:title>
  <cp:lastModifiedBy>Chien CJ</cp:lastModifiedBy>
  <cp:revision>3</cp:revision>
  <dcterms:created xsi:type="dcterms:W3CDTF">2006-08-16T00:00:00Z</dcterms:created>
  <dcterms:modified xsi:type="dcterms:W3CDTF">2024-05-13T04:59:06Z</dcterms:modified>
  <dc:identifier>DAGEi1XsvDs</dc:identifier>
</cp:coreProperties>
</file>